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Lst>
  <p:notesMasterIdLst>
    <p:notesMasterId r:id="rId54"/>
  </p:notesMasterIdLst>
  <p:sldIdLst>
    <p:sldId id="256" r:id="rId3"/>
    <p:sldId id="259" r:id="rId4"/>
    <p:sldId id="305" r:id="rId5"/>
    <p:sldId id="306" r:id="rId6"/>
    <p:sldId id="308" r:id="rId7"/>
    <p:sldId id="307"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Lst>
  <p:sldSz cx="9144000" cy="5143500" type="screen16x9"/>
  <p:notesSz cx="6858000" cy="9144000"/>
  <p:embeddedFontLst>
    <p:embeddedFont>
      <p:font typeface="Amatic SC" panose="00000500000000000000" pitchFamily="2" charset="-79"/>
      <p:regular r:id="rId55"/>
      <p:bold r:id="rId56"/>
    </p:embeddedFont>
    <p:embeddedFont>
      <p:font typeface="Catamaran" panose="020B0604020202020204" charset="0"/>
      <p:regular r:id="rId57"/>
      <p:bold r:id="rId58"/>
    </p:embeddedFont>
    <p:embeddedFont>
      <p:font typeface="Fugaz One" panose="020B0604020202020204" charset="0"/>
      <p:regular r:id="rId59"/>
    </p:embeddedFont>
    <p:embeddedFont>
      <p:font typeface="Proxima Nova" panose="020B0604020202020204" charset="0"/>
      <p:regular r:id="rId60"/>
      <p:bold r:id="rId61"/>
      <p:italic r:id="rId62"/>
      <p:boldItalic r:id="rId63"/>
    </p:embeddedFont>
    <p:embeddedFont>
      <p:font typeface="Proxima Nova Semibold" panose="020B0604020202020204" charset="0"/>
      <p:regular r:id="rId64"/>
      <p:bold r:id="rId65"/>
      <p:boldItalic r:id="rId66"/>
    </p:embeddedFont>
    <p:embeddedFont>
      <p:font typeface="Roboto Condensed Light" panose="02000000000000000000" pitchFamily="2" charset="0"/>
      <p:regular r:id="rId67"/>
      <p: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B41A35-471B-4D25-A94C-C9C117ABE95B}" v="9" dt="2024-02-22T00:44:52.370"/>
  </p1510:revLst>
</p1510:revInfo>
</file>

<file path=ppt/tableStyles.xml><?xml version="1.0" encoding="utf-8"?>
<a:tblStyleLst xmlns:a="http://schemas.openxmlformats.org/drawingml/2006/main" def="{99DD82BE-07B8-4B9F-BFEE-244F04C77186}">
  <a:tblStyle styleId="{99DD82BE-07B8-4B9F-BFEE-244F04C7718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228" y="-3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7.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microsoft.com/office/2016/11/relationships/changesInfo" Target="changesInfos/changesInfo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on Cruz Martinez" userId="61238e3a-c8bd-449f-a038-1be989ed487e" providerId="ADAL" clId="{71B41A35-471B-4D25-A94C-C9C117ABE95B}"/>
    <pc:docChg chg="undo custSel addSld delSld modSld sldOrd">
      <pc:chgData name="Ramon Cruz Martinez" userId="61238e3a-c8bd-449f-a038-1be989ed487e" providerId="ADAL" clId="{71B41A35-471B-4D25-A94C-C9C117ABE95B}" dt="2024-02-22T00:55:30.641" v="494" actId="207"/>
      <pc:docMkLst>
        <pc:docMk/>
      </pc:docMkLst>
      <pc:sldChg chg="addSp modSp mod">
        <pc:chgData name="Ramon Cruz Martinez" userId="61238e3a-c8bd-449f-a038-1be989ed487e" providerId="ADAL" clId="{71B41A35-471B-4D25-A94C-C9C117ABE95B}" dt="2024-02-22T00:25:53.053" v="149" actId="1036"/>
        <pc:sldMkLst>
          <pc:docMk/>
          <pc:sldMk cId="0" sldId="256"/>
        </pc:sldMkLst>
        <pc:spChg chg="add mod">
          <ac:chgData name="Ramon Cruz Martinez" userId="61238e3a-c8bd-449f-a038-1be989ed487e" providerId="ADAL" clId="{71B41A35-471B-4D25-A94C-C9C117ABE95B}" dt="2024-02-22T00:23:49.387" v="106" actId="1038"/>
          <ac:spMkLst>
            <pc:docMk/>
            <pc:sldMk cId="0" sldId="256"/>
            <ac:spMk id="2" creationId="{A837510F-33B8-E067-8E2F-130C118B1CB7}"/>
          </ac:spMkLst>
        </pc:spChg>
        <pc:spChg chg="add mod">
          <ac:chgData name="Ramon Cruz Martinez" userId="61238e3a-c8bd-449f-a038-1be989ed487e" providerId="ADAL" clId="{71B41A35-471B-4D25-A94C-C9C117ABE95B}" dt="2024-02-22T00:25:53.053" v="149" actId="1036"/>
          <ac:spMkLst>
            <pc:docMk/>
            <pc:sldMk cId="0" sldId="256"/>
            <ac:spMk id="3" creationId="{95C5DA63-4B68-E5AE-A9C0-0F5071728A9F}"/>
          </ac:spMkLst>
        </pc:spChg>
        <pc:spChg chg="mod">
          <ac:chgData name="Ramon Cruz Martinez" userId="61238e3a-c8bd-449f-a038-1be989ed487e" providerId="ADAL" clId="{71B41A35-471B-4D25-A94C-C9C117ABE95B}" dt="2024-02-22T00:21:46.329" v="59" actId="1076"/>
          <ac:spMkLst>
            <pc:docMk/>
            <pc:sldMk cId="0" sldId="256"/>
            <ac:spMk id="143" creationId="{00000000-0000-0000-0000-000000000000}"/>
          </ac:spMkLst>
        </pc:spChg>
        <pc:spChg chg="mod">
          <ac:chgData name="Ramon Cruz Martinez" userId="61238e3a-c8bd-449f-a038-1be989ed487e" providerId="ADAL" clId="{71B41A35-471B-4D25-A94C-C9C117ABE95B}" dt="2024-02-22T00:24:56.497" v="138" actId="207"/>
          <ac:spMkLst>
            <pc:docMk/>
            <pc:sldMk cId="0" sldId="256"/>
            <ac:spMk id="146" creationId="{00000000-0000-0000-0000-000000000000}"/>
          </ac:spMkLst>
        </pc:spChg>
        <pc:spChg chg="mod">
          <ac:chgData name="Ramon Cruz Martinez" userId="61238e3a-c8bd-449f-a038-1be989ed487e" providerId="ADAL" clId="{71B41A35-471B-4D25-A94C-C9C117ABE95B}" dt="2024-02-22T00:24:07.233" v="108" actId="1076"/>
          <ac:spMkLst>
            <pc:docMk/>
            <pc:sldMk cId="0" sldId="256"/>
            <ac:spMk id="158" creationId="{00000000-0000-0000-0000-000000000000}"/>
          </ac:spMkLst>
        </pc:spChg>
        <pc:grpChg chg="mod">
          <ac:chgData name="Ramon Cruz Martinez" userId="61238e3a-c8bd-449f-a038-1be989ed487e" providerId="ADAL" clId="{71B41A35-471B-4D25-A94C-C9C117ABE95B}" dt="2024-02-22T00:24:02.867" v="107" actId="1076"/>
          <ac:grpSpMkLst>
            <pc:docMk/>
            <pc:sldMk cId="0" sldId="256"/>
            <ac:grpSpMk id="147" creationId="{00000000-0000-0000-0000-000000000000}"/>
          </ac:grpSpMkLst>
        </pc:grpChg>
        <pc:grpChg chg="mod">
          <ac:chgData name="Ramon Cruz Martinez" userId="61238e3a-c8bd-449f-a038-1be989ed487e" providerId="ADAL" clId="{71B41A35-471B-4D25-A94C-C9C117ABE95B}" dt="2024-02-22T00:23:21.469" v="85" actId="1076"/>
          <ac:grpSpMkLst>
            <pc:docMk/>
            <pc:sldMk cId="0" sldId="256"/>
            <ac:grpSpMk id="151" creationId="{00000000-0000-0000-0000-000000000000}"/>
          </ac:grpSpMkLst>
        </pc:grpChg>
      </pc:sldChg>
      <pc:sldChg chg="del">
        <pc:chgData name="Ramon Cruz Martinez" userId="61238e3a-c8bd-449f-a038-1be989ed487e" providerId="ADAL" clId="{71B41A35-471B-4D25-A94C-C9C117ABE95B}" dt="2024-02-22T00:26:05.617" v="150" actId="47"/>
        <pc:sldMkLst>
          <pc:docMk/>
          <pc:sldMk cId="0" sldId="257"/>
        </pc:sldMkLst>
      </pc:sldChg>
      <pc:sldChg chg="del">
        <pc:chgData name="Ramon Cruz Martinez" userId="61238e3a-c8bd-449f-a038-1be989ed487e" providerId="ADAL" clId="{71B41A35-471B-4D25-A94C-C9C117ABE95B}" dt="2024-02-22T00:26:05.617" v="150" actId="47"/>
        <pc:sldMkLst>
          <pc:docMk/>
          <pc:sldMk cId="0" sldId="258"/>
        </pc:sldMkLst>
      </pc:sldChg>
      <pc:sldChg chg="modSp mod">
        <pc:chgData name="Ramon Cruz Martinez" userId="61238e3a-c8bd-449f-a038-1be989ed487e" providerId="ADAL" clId="{71B41A35-471B-4D25-A94C-C9C117ABE95B}" dt="2024-02-22T00:33:15.866" v="196" actId="108"/>
        <pc:sldMkLst>
          <pc:docMk/>
          <pc:sldMk cId="0" sldId="259"/>
        </pc:sldMkLst>
        <pc:spChg chg="mod">
          <ac:chgData name="Ramon Cruz Martinez" userId="61238e3a-c8bd-449f-a038-1be989ed487e" providerId="ADAL" clId="{71B41A35-471B-4D25-A94C-C9C117ABE95B}" dt="2024-02-22T00:33:15.866" v="196" actId="108"/>
          <ac:spMkLst>
            <pc:docMk/>
            <pc:sldMk cId="0" sldId="259"/>
            <ac:spMk id="221" creationId="{00000000-0000-0000-0000-000000000000}"/>
          </ac:spMkLst>
        </pc:spChg>
        <pc:spChg chg="mod">
          <ac:chgData name="Ramon Cruz Martinez" userId="61238e3a-c8bd-449f-a038-1be989ed487e" providerId="ADAL" clId="{71B41A35-471B-4D25-A94C-C9C117ABE95B}" dt="2024-02-22T00:32:42.616" v="185" actId="1076"/>
          <ac:spMkLst>
            <pc:docMk/>
            <pc:sldMk cId="0" sldId="259"/>
            <ac:spMk id="224" creationId="{00000000-0000-0000-0000-000000000000}"/>
          </ac:spMkLst>
        </pc:spChg>
        <pc:grpChg chg="mod">
          <ac:chgData name="Ramon Cruz Martinez" userId="61238e3a-c8bd-449f-a038-1be989ed487e" providerId="ADAL" clId="{71B41A35-471B-4D25-A94C-C9C117ABE95B}" dt="2024-02-22T00:32:19.777" v="181" actId="1076"/>
          <ac:grpSpMkLst>
            <pc:docMk/>
            <pc:sldMk cId="0" sldId="259"/>
            <ac:grpSpMk id="225" creationId="{00000000-0000-0000-0000-000000000000}"/>
          </ac:grpSpMkLst>
        </pc:grpChg>
        <pc:cxnChg chg="mod">
          <ac:chgData name="Ramon Cruz Martinez" userId="61238e3a-c8bd-449f-a038-1be989ed487e" providerId="ADAL" clId="{71B41A35-471B-4D25-A94C-C9C117ABE95B}" dt="2024-02-22T00:32:49.266" v="187" actId="14100"/>
          <ac:cxnSpMkLst>
            <pc:docMk/>
            <pc:sldMk cId="0" sldId="259"/>
            <ac:cxnSpMk id="223" creationId="{00000000-0000-0000-0000-000000000000}"/>
          </ac:cxnSpMkLst>
        </pc:cxnChg>
        <pc:cxnChg chg="mod">
          <ac:chgData name="Ramon Cruz Martinez" userId="61238e3a-c8bd-449f-a038-1be989ed487e" providerId="ADAL" clId="{71B41A35-471B-4D25-A94C-C9C117ABE95B}" dt="2024-02-22T00:32:42.616" v="185" actId="1076"/>
          <ac:cxnSpMkLst>
            <pc:docMk/>
            <pc:sldMk cId="0" sldId="259"/>
            <ac:cxnSpMk id="227" creationId="{00000000-0000-0000-0000-000000000000}"/>
          </ac:cxnSpMkLst>
        </pc:cxnChg>
      </pc:sldChg>
      <pc:sldChg chg="addSp delSp modSp new mod modClrScheme chgLayout">
        <pc:chgData name="Ramon Cruz Martinez" userId="61238e3a-c8bd-449f-a038-1be989ed487e" providerId="ADAL" clId="{71B41A35-471B-4D25-A94C-C9C117ABE95B}" dt="2024-02-22T00:46:19.275" v="456" actId="478"/>
        <pc:sldMkLst>
          <pc:docMk/>
          <pc:sldMk cId="3291524310" sldId="305"/>
        </pc:sldMkLst>
        <pc:spChg chg="add mod">
          <ac:chgData name="Ramon Cruz Martinez" userId="61238e3a-c8bd-449f-a038-1be989ed487e" providerId="ADAL" clId="{71B41A35-471B-4D25-A94C-C9C117ABE95B}" dt="2024-02-22T00:42:04.649" v="314" actId="1076"/>
          <ac:spMkLst>
            <pc:docMk/>
            <pc:sldMk cId="3291524310" sldId="305"/>
            <ac:spMk id="4" creationId="{D7B4CA88-683F-8CF9-FBFA-02BF34719256}"/>
          </ac:spMkLst>
        </pc:spChg>
        <pc:spChg chg="add mod">
          <ac:chgData name="Ramon Cruz Martinez" userId="61238e3a-c8bd-449f-a038-1be989ed487e" providerId="ADAL" clId="{71B41A35-471B-4D25-A94C-C9C117ABE95B}" dt="2024-02-22T00:37:52.427" v="233" actId="207"/>
          <ac:spMkLst>
            <pc:docMk/>
            <pc:sldMk cId="3291524310" sldId="305"/>
            <ac:spMk id="6" creationId="{A4E30FEE-EA03-B453-5763-7BEE8543F47B}"/>
          </ac:spMkLst>
        </pc:spChg>
        <pc:spChg chg="add del mod">
          <ac:chgData name="Ramon Cruz Martinez" userId="61238e3a-c8bd-449f-a038-1be989ed487e" providerId="ADAL" clId="{71B41A35-471B-4D25-A94C-C9C117ABE95B}" dt="2024-02-22T00:44:17.218" v="339" actId="478"/>
          <ac:spMkLst>
            <pc:docMk/>
            <pc:sldMk cId="3291524310" sldId="305"/>
            <ac:spMk id="11" creationId="{14CB7947-9146-04C6-2483-1F7287AF0D67}"/>
          </ac:spMkLst>
        </pc:spChg>
        <pc:spChg chg="add del mod">
          <ac:chgData name="Ramon Cruz Martinez" userId="61238e3a-c8bd-449f-a038-1be989ed487e" providerId="ADAL" clId="{71B41A35-471B-4D25-A94C-C9C117ABE95B}" dt="2024-02-22T00:44:31.905" v="342" actId="21"/>
          <ac:spMkLst>
            <pc:docMk/>
            <pc:sldMk cId="3291524310" sldId="305"/>
            <ac:spMk id="18" creationId="{813C6B65-93DA-BDA4-E2E2-B9211707481F}"/>
          </ac:spMkLst>
        </pc:spChg>
        <pc:spChg chg="add mod">
          <ac:chgData name="Ramon Cruz Martinez" userId="61238e3a-c8bd-449f-a038-1be989ed487e" providerId="ADAL" clId="{71B41A35-471B-4D25-A94C-C9C117ABE95B}" dt="2024-02-22T00:46:11.291" v="453" actId="14861"/>
          <ac:spMkLst>
            <pc:docMk/>
            <pc:sldMk cId="3291524310" sldId="305"/>
            <ac:spMk id="19" creationId="{3F745041-11B6-66FD-E741-8692FE526768}"/>
          </ac:spMkLst>
        </pc:spChg>
        <pc:spChg chg="add del mod">
          <ac:chgData name="Ramon Cruz Martinez" userId="61238e3a-c8bd-449f-a038-1be989ed487e" providerId="ADAL" clId="{71B41A35-471B-4D25-A94C-C9C117ABE95B}" dt="2024-02-22T00:46:14.535" v="454" actId="478"/>
          <ac:spMkLst>
            <pc:docMk/>
            <pc:sldMk cId="3291524310" sldId="305"/>
            <ac:spMk id="21" creationId="{813C6B65-93DA-BDA4-E2E2-B9211707481F}"/>
          </ac:spMkLst>
        </pc:spChg>
        <pc:picChg chg="add del mod">
          <ac:chgData name="Ramon Cruz Martinez" userId="61238e3a-c8bd-449f-a038-1be989ed487e" providerId="ADAL" clId="{71B41A35-471B-4D25-A94C-C9C117ABE95B}" dt="2024-02-22T00:37:23.715" v="230" actId="478"/>
          <ac:picMkLst>
            <pc:docMk/>
            <pc:sldMk cId="3291524310" sldId="305"/>
            <ac:picMk id="2" creationId="{5AAB8555-32EF-892C-FA10-C89E9A35D892}"/>
          </ac:picMkLst>
        </pc:picChg>
        <pc:picChg chg="add del mod ord">
          <ac:chgData name="Ramon Cruz Martinez" userId="61238e3a-c8bd-449f-a038-1be989ed487e" providerId="ADAL" clId="{71B41A35-471B-4D25-A94C-C9C117ABE95B}" dt="2024-02-22T00:41:54.536" v="313" actId="478"/>
          <ac:picMkLst>
            <pc:docMk/>
            <pc:sldMk cId="3291524310" sldId="305"/>
            <ac:picMk id="10" creationId="{D65790BF-DC38-A60D-0494-1E437F7AE32D}"/>
          </ac:picMkLst>
        </pc:picChg>
        <pc:picChg chg="add del mod">
          <ac:chgData name="Ramon Cruz Martinez" userId="61238e3a-c8bd-449f-a038-1be989ed487e" providerId="ADAL" clId="{71B41A35-471B-4D25-A94C-C9C117ABE95B}" dt="2024-02-22T00:46:17.269" v="455" actId="478"/>
          <ac:picMkLst>
            <pc:docMk/>
            <pc:sldMk cId="3291524310" sldId="305"/>
            <ac:picMk id="13" creationId="{4166D0CF-FD7F-1CB0-BEED-6718335D5FC1}"/>
          </ac:picMkLst>
        </pc:picChg>
        <pc:picChg chg="add del mod">
          <ac:chgData name="Ramon Cruz Martinez" userId="61238e3a-c8bd-449f-a038-1be989ed487e" providerId="ADAL" clId="{71B41A35-471B-4D25-A94C-C9C117ABE95B}" dt="2024-02-22T00:46:19.275" v="456" actId="478"/>
          <ac:picMkLst>
            <pc:docMk/>
            <pc:sldMk cId="3291524310" sldId="305"/>
            <ac:picMk id="15" creationId="{84895CF8-FB5C-2B11-E364-F56AD7A9673E}"/>
          </ac:picMkLst>
        </pc:picChg>
        <pc:picChg chg="add del mod">
          <ac:chgData name="Ramon Cruz Martinez" userId="61238e3a-c8bd-449f-a038-1be989ed487e" providerId="ADAL" clId="{71B41A35-471B-4D25-A94C-C9C117ABE95B}" dt="2024-02-22T00:44:31.905" v="342" actId="21"/>
          <ac:picMkLst>
            <pc:docMk/>
            <pc:sldMk cId="3291524310" sldId="305"/>
            <ac:picMk id="17" creationId="{CE340A33-09F4-B939-F009-FF9F7F5AA8E2}"/>
          </ac:picMkLst>
        </pc:picChg>
        <pc:picChg chg="add del mod">
          <ac:chgData name="Ramon Cruz Martinez" userId="61238e3a-c8bd-449f-a038-1be989ed487e" providerId="ADAL" clId="{71B41A35-471B-4D25-A94C-C9C117ABE95B}" dt="2024-02-22T00:46:14.535" v="454" actId="478"/>
          <ac:picMkLst>
            <pc:docMk/>
            <pc:sldMk cId="3291524310" sldId="305"/>
            <ac:picMk id="20" creationId="{CE340A33-09F4-B939-F009-FF9F7F5AA8E2}"/>
          </ac:picMkLst>
        </pc:picChg>
        <pc:cxnChg chg="add mod">
          <ac:chgData name="Ramon Cruz Martinez" userId="61238e3a-c8bd-449f-a038-1be989ed487e" providerId="ADAL" clId="{71B41A35-471B-4D25-A94C-C9C117ABE95B}" dt="2024-02-22T00:35:47.253" v="222" actId="1076"/>
          <ac:cxnSpMkLst>
            <pc:docMk/>
            <pc:sldMk cId="3291524310" sldId="305"/>
            <ac:cxnSpMk id="8" creationId="{157CDB8F-21DE-33BE-2436-2A847EE99C8D}"/>
          </ac:cxnSpMkLst>
        </pc:cxnChg>
      </pc:sldChg>
      <pc:sldChg chg="modSp add del mod modClrScheme chgLayout">
        <pc:chgData name="Ramon Cruz Martinez" userId="61238e3a-c8bd-449f-a038-1be989ed487e" providerId="ADAL" clId="{71B41A35-471B-4D25-A94C-C9C117ABE95B}" dt="2024-02-22T00:41:44.668" v="305" actId="2890"/>
        <pc:sldMkLst>
          <pc:docMk/>
          <pc:sldMk cId="665990769" sldId="306"/>
        </pc:sldMkLst>
        <pc:spChg chg="mod">
          <ac:chgData name="Ramon Cruz Martinez" userId="61238e3a-c8bd-449f-a038-1be989ed487e" providerId="ADAL" clId="{71B41A35-471B-4D25-A94C-C9C117ABE95B}" dt="2024-02-22T00:41:36.226" v="301" actId="207"/>
          <ac:spMkLst>
            <pc:docMk/>
            <pc:sldMk cId="665990769" sldId="306"/>
            <ac:spMk id="4" creationId="{850582F4-60CF-B760-6090-3C2E9CE9D774}"/>
          </ac:spMkLst>
        </pc:spChg>
        <pc:spChg chg="mod">
          <ac:chgData name="Ramon Cruz Martinez" userId="61238e3a-c8bd-449f-a038-1be989ed487e" providerId="ADAL" clId="{71B41A35-471B-4D25-A94C-C9C117ABE95B}" dt="2024-02-22T00:41:35.887" v="300" actId="108"/>
          <ac:spMkLst>
            <pc:docMk/>
            <pc:sldMk cId="665990769" sldId="306"/>
            <ac:spMk id="6" creationId="{30BF20A1-41BF-7F52-7C3D-A10C2DB2FB7D}"/>
          </ac:spMkLst>
        </pc:spChg>
        <pc:picChg chg="mod">
          <ac:chgData name="Ramon Cruz Martinez" userId="61238e3a-c8bd-449f-a038-1be989ed487e" providerId="ADAL" clId="{71B41A35-471B-4D25-A94C-C9C117ABE95B}" dt="2024-02-22T00:41:36.593" v="302" actId="29295"/>
          <ac:picMkLst>
            <pc:docMk/>
            <pc:sldMk cId="665990769" sldId="306"/>
            <ac:picMk id="10" creationId="{129207D4-9108-DD45-6802-14C1982ACAEE}"/>
          </ac:picMkLst>
        </pc:picChg>
        <pc:cxnChg chg="mod">
          <ac:chgData name="Ramon Cruz Martinez" userId="61238e3a-c8bd-449f-a038-1be989ed487e" providerId="ADAL" clId="{71B41A35-471B-4D25-A94C-C9C117ABE95B}" dt="2024-02-22T00:41:34.328" v="295" actId="14100"/>
          <ac:cxnSpMkLst>
            <pc:docMk/>
            <pc:sldMk cId="665990769" sldId="306"/>
            <ac:cxnSpMk id="8" creationId="{DAFD0250-455A-3BED-B4C0-FCAEE97AAD40}"/>
          </ac:cxnSpMkLst>
        </pc:cxnChg>
      </pc:sldChg>
      <pc:sldChg chg="modSp add mod">
        <pc:chgData name="Ramon Cruz Martinez" userId="61238e3a-c8bd-449f-a038-1be989ed487e" providerId="ADAL" clId="{71B41A35-471B-4D25-A94C-C9C117ABE95B}" dt="2024-02-22T00:49:25.365" v="471" actId="207"/>
        <pc:sldMkLst>
          <pc:docMk/>
          <pc:sldMk cId="1626826576" sldId="306"/>
        </pc:sldMkLst>
        <pc:spChg chg="mod">
          <ac:chgData name="Ramon Cruz Martinez" userId="61238e3a-c8bd-449f-a038-1be989ed487e" providerId="ADAL" clId="{71B41A35-471B-4D25-A94C-C9C117ABE95B}" dt="2024-02-22T00:47:53.009" v="470" actId="6549"/>
          <ac:spMkLst>
            <pc:docMk/>
            <pc:sldMk cId="1626826576" sldId="306"/>
            <ac:spMk id="4" creationId="{CB57DA13-4321-EDE2-E445-4B37A1DA60D5}"/>
          </ac:spMkLst>
        </pc:spChg>
        <pc:spChg chg="mod">
          <ac:chgData name="Ramon Cruz Martinez" userId="61238e3a-c8bd-449f-a038-1be989ed487e" providerId="ADAL" clId="{71B41A35-471B-4D25-A94C-C9C117ABE95B}" dt="2024-02-22T00:49:25.365" v="471" actId="207"/>
          <ac:spMkLst>
            <pc:docMk/>
            <pc:sldMk cId="1626826576" sldId="306"/>
            <ac:spMk id="19" creationId="{4D95F6B1-C59C-C106-8A99-7C77DFD6CE7A}"/>
          </ac:spMkLst>
        </pc:spChg>
      </pc:sldChg>
      <pc:sldChg chg="modSp add mod">
        <pc:chgData name="Ramon Cruz Martinez" userId="61238e3a-c8bd-449f-a038-1be989ed487e" providerId="ADAL" clId="{71B41A35-471B-4D25-A94C-C9C117ABE95B}" dt="2024-02-22T00:55:30.641" v="494" actId="207"/>
        <pc:sldMkLst>
          <pc:docMk/>
          <pc:sldMk cId="2854631261" sldId="307"/>
        </pc:sldMkLst>
        <pc:spChg chg="mod">
          <ac:chgData name="Ramon Cruz Martinez" userId="61238e3a-c8bd-449f-a038-1be989ed487e" providerId="ADAL" clId="{71B41A35-471B-4D25-A94C-C9C117ABE95B}" dt="2024-02-22T00:54:49.865" v="493" actId="14100"/>
          <ac:spMkLst>
            <pc:docMk/>
            <pc:sldMk cId="2854631261" sldId="307"/>
            <ac:spMk id="4" creationId="{45B8F687-AFDD-A65E-84C7-49D08DAB7700}"/>
          </ac:spMkLst>
        </pc:spChg>
        <pc:spChg chg="mod">
          <ac:chgData name="Ramon Cruz Martinez" userId="61238e3a-c8bd-449f-a038-1be989ed487e" providerId="ADAL" clId="{71B41A35-471B-4D25-A94C-C9C117ABE95B}" dt="2024-02-22T00:55:30.641" v="494" actId="207"/>
          <ac:spMkLst>
            <pc:docMk/>
            <pc:sldMk cId="2854631261" sldId="307"/>
            <ac:spMk id="19" creationId="{19703826-D151-92CC-E61A-7662809B1C62}"/>
          </ac:spMkLst>
        </pc:spChg>
      </pc:sldChg>
      <pc:sldChg chg="modSp add mod ord">
        <pc:chgData name="Ramon Cruz Martinez" userId="61238e3a-c8bd-449f-a038-1be989ed487e" providerId="ADAL" clId="{71B41A35-471B-4D25-A94C-C9C117ABE95B}" dt="2024-02-22T00:52:15.011" v="485" actId="207"/>
        <pc:sldMkLst>
          <pc:docMk/>
          <pc:sldMk cId="3717771003" sldId="308"/>
        </pc:sldMkLst>
        <pc:spChg chg="mod">
          <ac:chgData name="Ramon Cruz Martinez" userId="61238e3a-c8bd-449f-a038-1be989ed487e" providerId="ADAL" clId="{71B41A35-471B-4D25-A94C-C9C117ABE95B}" dt="2024-02-22T00:51:04.880" v="484" actId="403"/>
          <ac:spMkLst>
            <pc:docMk/>
            <pc:sldMk cId="3717771003" sldId="308"/>
            <ac:spMk id="4" creationId="{69F50D4A-BE13-7778-AA86-CAE65E31024B}"/>
          </ac:spMkLst>
        </pc:spChg>
        <pc:spChg chg="mod">
          <ac:chgData name="Ramon Cruz Martinez" userId="61238e3a-c8bd-449f-a038-1be989ed487e" providerId="ADAL" clId="{71B41A35-471B-4D25-A94C-C9C117ABE95B}" dt="2024-02-22T00:52:15.011" v="485" actId="207"/>
          <ac:spMkLst>
            <pc:docMk/>
            <pc:sldMk cId="3717771003" sldId="308"/>
            <ac:spMk id="19" creationId="{E75B1335-E5AD-3C06-B86C-6C2CB70A1814}"/>
          </ac:spMkLst>
        </pc:spChg>
      </pc:sldChg>
      <pc:sldMasterChg chg="delSldLayout">
        <pc:chgData name="Ramon Cruz Martinez" userId="61238e3a-c8bd-449f-a038-1be989ed487e" providerId="ADAL" clId="{71B41A35-471B-4D25-A94C-C9C117ABE95B}" dt="2024-02-22T00:26:05.617" v="150" actId="47"/>
        <pc:sldMasterMkLst>
          <pc:docMk/>
          <pc:sldMasterMk cId="0" sldId="2147483676"/>
        </pc:sldMasterMkLst>
        <pc:sldLayoutChg chg="del">
          <pc:chgData name="Ramon Cruz Martinez" userId="61238e3a-c8bd-449f-a038-1be989ed487e" providerId="ADAL" clId="{71B41A35-471B-4D25-A94C-C9C117ABE95B}" dt="2024-02-22T00:26:05.617" v="150" actId="47"/>
          <pc:sldLayoutMkLst>
            <pc:docMk/>
            <pc:sldMasterMk cId="0" sldId="2147483676"/>
            <pc:sldLayoutMk cId="0" sldId="2147483659"/>
          </pc:sldLayoutMkLst>
        </pc:sldLayoutChg>
      </pc:sldMasterChg>
    </pc:docChg>
  </pc:docChgLst>
</pc:chgInfo>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gif>
</file>

<file path=ppt/media/image29.gif>
</file>

<file path=ppt/media/image3.JPG>
</file>

<file path=ppt/media/image30.gif>
</file>

<file path=ppt/media/image31.gif>
</file>

<file path=ppt/media/image32.gif>
</file>

<file path=ppt/media/image3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f8cf4f0f6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f8cf4f0f6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111ce9dc6fa_1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111ce9dc6fa_1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99f2f57a71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99f2f57a71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99f2f57a71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99f2f57a71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111ce9dc6fa_1_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111ce9dc6fa_1_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bd6c00e73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bd6c00e73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bd6c00e73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bd6c00e73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111ce9dc6fa_1_8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111ce9dc6fa_1_8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f8cf4f0f69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f8cf4f0f6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9"/>
        <p:cNvGrpSpPr/>
        <p:nvPr/>
      </p:nvGrpSpPr>
      <p:grpSpPr>
        <a:xfrm>
          <a:off x="0" y="0"/>
          <a:ext cx="0" cy="0"/>
          <a:chOff x="0" y="0"/>
          <a:chExt cx="0" cy="0"/>
        </a:xfrm>
      </p:grpSpPr>
      <p:sp>
        <p:nvSpPr>
          <p:cNvPr id="990" name="Google Shape;990;gbd6c00e730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1" name="Google Shape;991;gbd6c00e730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8"/>
        <p:cNvGrpSpPr/>
        <p:nvPr/>
      </p:nvGrpSpPr>
      <p:grpSpPr>
        <a:xfrm>
          <a:off x="0" y="0"/>
          <a:ext cx="0" cy="0"/>
          <a:chOff x="0" y="0"/>
          <a:chExt cx="0" cy="0"/>
        </a:xfrm>
      </p:grpSpPr>
      <p:sp>
        <p:nvSpPr>
          <p:cNvPr id="1039" name="Google Shape;1039;gbd6c00e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0" name="Google Shape;1040;gbd6c00e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0"/>
        <p:cNvGrpSpPr/>
        <p:nvPr/>
      </p:nvGrpSpPr>
      <p:grpSpPr>
        <a:xfrm>
          <a:off x="0" y="0"/>
          <a:ext cx="0" cy="0"/>
          <a:chOff x="0" y="0"/>
          <a:chExt cx="0" cy="0"/>
        </a:xfrm>
      </p:grpSpPr>
      <p:sp>
        <p:nvSpPr>
          <p:cNvPr id="1381" name="Google Shape;1381;gf8f549bcb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2" name="Google Shape;1382;gf8f549bcb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d6fc454c64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d6fc454c64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5"/>
        <p:cNvGrpSpPr/>
        <p:nvPr/>
      </p:nvGrpSpPr>
      <p:grpSpPr>
        <a:xfrm>
          <a:off x="0" y="0"/>
          <a:ext cx="0" cy="0"/>
          <a:chOff x="0" y="0"/>
          <a:chExt cx="0" cy="0"/>
        </a:xfrm>
      </p:grpSpPr>
      <p:sp>
        <p:nvSpPr>
          <p:cNvPr id="1416" name="Google Shape;1416;gd1e4e728eb_0_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7" name="Google Shape;1417;gd1e4e728eb_0_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2"/>
        <p:cNvGrpSpPr/>
        <p:nvPr/>
      </p:nvGrpSpPr>
      <p:grpSpPr>
        <a:xfrm>
          <a:off x="0" y="0"/>
          <a:ext cx="0" cy="0"/>
          <a:chOff x="0" y="0"/>
          <a:chExt cx="0" cy="0"/>
        </a:xfrm>
      </p:grpSpPr>
      <p:sp>
        <p:nvSpPr>
          <p:cNvPr id="1423" name="Google Shape;1423;gd1e4e728eb_0_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4" name="Google Shape;1424;gd1e4e728eb_0_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
        <p:cNvGrpSpPr/>
        <p:nvPr/>
      </p:nvGrpSpPr>
      <p:grpSpPr>
        <a:xfrm>
          <a:off x="0" y="0"/>
          <a:ext cx="0" cy="0"/>
          <a:chOff x="0" y="0"/>
          <a:chExt cx="0" cy="0"/>
        </a:xfrm>
      </p:grpSpPr>
      <p:sp>
        <p:nvSpPr>
          <p:cNvPr id="1430" name="Google Shape;1430;gd1e4e728eb_0_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 name="Google Shape;1431;gd1e4e728eb_0_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2"/>
        <p:cNvGrpSpPr/>
        <p:nvPr/>
      </p:nvGrpSpPr>
      <p:grpSpPr>
        <a:xfrm>
          <a:off x="0" y="0"/>
          <a:ext cx="0" cy="0"/>
          <a:chOff x="0" y="0"/>
          <a:chExt cx="0" cy="0"/>
        </a:xfrm>
      </p:grpSpPr>
      <p:sp>
        <p:nvSpPr>
          <p:cNvPr id="1453" name="Google Shape;1453;gd1e4e728eb_0_6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4" name="Google Shape;1454;gd1e4e728eb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8"/>
        <p:cNvGrpSpPr/>
        <p:nvPr/>
      </p:nvGrpSpPr>
      <p:grpSpPr>
        <a:xfrm>
          <a:off x="0" y="0"/>
          <a:ext cx="0" cy="0"/>
          <a:chOff x="0" y="0"/>
          <a:chExt cx="0" cy="0"/>
        </a:xfrm>
      </p:grpSpPr>
      <p:sp>
        <p:nvSpPr>
          <p:cNvPr id="1469" name="Google Shape;1469;gd1e4e728eb_0_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0" name="Google Shape;1470;gd1e4e728eb_0_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7"/>
        <p:cNvGrpSpPr/>
        <p:nvPr/>
      </p:nvGrpSpPr>
      <p:grpSpPr>
        <a:xfrm>
          <a:off x="0" y="0"/>
          <a:ext cx="0" cy="0"/>
          <a:chOff x="0" y="0"/>
          <a:chExt cx="0" cy="0"/>
        </a:xfrm>
      </p:grpSpPr>
      <p:sp>
        <p:nvSpPr>
          <p:cNvPr id="1808" name="Google Shape;1808;gd1e4e728eb_0_1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9" name="Google Shape;1809;gd1e4e728eb_0_1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8"/>
        <p:cNvGrpSpPr/>
        <p:nvPr/>
      </p:nvGrpSpPr>
      <p:grpSpPr>
        <a:xfrm>
          <a:off x="0" y="0"/>
          <a:ext cx="0" cy="0"/>
          <a:chOff x="0" y="0"/>
          <a:chExt cx="0" cy="0"/>
        </a:xfrm>
      </p:grpSpPr>
      <p:sp>
        <p:nvSpPr>
          <p:cNvPr id="4009" name="Google Shape;4009;gd1e4e728eb_0_3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0" name="Google Shape;4010;gd1e4e728eb_0_3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7"/>
        <p:cNvGrpSpPr/>
        <p:nvPr/>
      </p:nvGrpSpPr>
      <p:grpSpPr>
        <a:xfrm>
          <a:off x="0" y="0"/>
          <a:ext cx="0" cy="0"/>
          <a:chOff x="0" y="0"/>
          <a:chExt cx="0" cy="0"/>
        </a:xfrm>
      </p:grpSpPr>
      <p:sp>
        <p:nvSpPr>
          <p:cNvPr id="4428" name="Google Shape;4428;gd1e4e728eb_0_37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9" name="Google Shape;4429;gd1e4e728eb_0_3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7"/>
        <p:cNvGrpSpPr/>
        <p:nvPr/>
      </p:nvGrpSpPr>
      <p:grpSpPr>
        <a:xfrm>
          <a:off x="0" y="0"/>
          <a:ext cx="0" cy="0"/>
          <a:chOff x="0" y="0"/>
          <a:chExt cx="0" cy="0"/>
        </a:xfrm>
      </p:grpSpPr>
      <p:sp>
        <p:nvSpPr>
          <p:cNvPr id="4598" name="Google Shape;4598;gd1e4e728eb_0_3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9" name="Google Shape;4599;gd1e4e728eb_0_3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2"/>
        <p:cNvGrpSpPr/>
        <p:nvPr/>
      </p:nvGrpSpPr>
      <p:grpSpPr>
        <a:xfrm>
          <a:off x="0" y="0"/>
          <a:ext cx="0" cy="0"/>
          <a:chOff x="0" y="0"/>
          <a:chExt cx="0" cy="0"/>
        </a:xfrm>
      </p:grpSpPr>
      <p:sp>
        <p:nvSpPr>
          <p:cNvPr id="5003" name="Google Shape;5003;gd1e4e728eb_0_4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4" name="Google Shape;5004;gd1e4e728eb_0_4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11ce9dc6fa_1_7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11ce9dc6fa_1_7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2"/>
        <p:cNvGrpSpPr/>
        <p:nvPr/>
      </p:nvGrpSpPr>
      <p:grpSpPr>
        <a:xfrm>
          <a:off x="0" y="0"/>
          <a:ext cx="0" cy="0"/>
          <a:chOff x="0" y="0"/>
          <a:chExt cx="0" cy="0"/>
        </a:xfrm>
      </p:grpSpPr>
      <p:sp>
        <p:nvSpPr>
          <p:cNvPr id="5383" name="Google Shape;5383;gd1e4e728eb_0_4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4" name="Google Shape;5384;gd1e4e728eb_0_4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6"/>
        <p:cNvGrpSpPr/>
        <p:nvPr/>
      </p:nvGrpSpPr>
      <p:grpSpPr>
        <a:xfrm>
          <a:off x="0" y="0"/>
          <a:ext cx="0" cy="0"/>
          <a:chOff x="0" y="0"/>
          <a:chExt cx="0" cy="0"/>
        </a:xfrm>
      </p:grpSpPr>
      <p:sp>
        <p:nvSpPr>
          <p:cNvPr id="5797" name="Google Shape;5797;gd1e4e728eb_0_50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98" name="Google Shape;5798;gd1e4e728eb_0_5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7"/>
        <p:cNvGrpSpPr/>
        <p:nvPr/>
      </p:nvGrpSpPr>
      <p:grpSpPr>
        <a:xfrm>
          <a:off x="0" y="0"/>
          <a:ext cx="0" cy="0"/>
          <a:chOff x="0" y="0"/>
          <a:chExt cx="0" cy="0"/>
        </a:xfrm>
      </p:grpSpPr>
      <p:sp>
        <p:nvSpPr>
          <p:cNvPr id="6158" name="Google Shape;6158;gd1e4e728eb_0_54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9" name="Google Shape;6159;gd1e4e728eb_0_5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7"/>
        <p:cNvGrpSpPr/>
        <p:nvPr/>
      </p:nvGrpSpPr>
      <p:grpSpPr>
        <a:xfrm>
          <a:off x="0" y="0"/>
          <a:ext cx="0" cy="0"/>
          <a:chOff x="0" y="0"/>
          <a:chExt cx="0" cy="0"/>
        </a:xfrm>
      </p:grpSpPr>
      <p:sp>
        <p:nvSpPr>
          <p:cNvPr id="6668" name="Google Shape;6668;gd1e4e728eb_0_59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9" name="Google Shape;6669;gd1e4e728eb_0_59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7"/>
        <p:cNvGrpSpPr/>
        <p:nvPr/>
      </p:nvGrpSpPr>
      <p:grpSpPr>
        <a:xfrm>
          <a:off x="0" y="0"/>
          <a:ext cx="0" cy="0"/>
          <a:chOff x="0" y="0"/>
          <a:chExt cx="0" cy="0"/>
        </a:xfrm>
      </p:grpSpPr>
      <p:sp>
        <p:nvSpPr>
          <p:cNvPr id="7288" name="Google Shape;7288;gd1e4e728eb_0_65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9" name="Google Shape;7289;gd1e4e728eb_0_6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1"/>
        <p:cNvGrpSpPr/>
        <p:nvPr/>
      </p:nvGrpSpPr>
      <p:grpSpPr>
        <a:xfrm>
          <a:off x="0" y="0"/>
          <a:ext cx="0" cy="0"/>
          <a:chOff x="0" y="0"/>
          <a:chExt cx="0" cy="0"/>
        </a:xfrm>
      </p:grpSpPr>
      <p:sp>
        <p:nvSpPr>
          <p:cNvPr id="7882" name="Google Shape;7882;gd1e4e728eb_0_7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3" name="Google Shape;7883;gd1e4e728eb_0_7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2"/>
        <p:cNvGrpSpPr/>
        <p:nvPr/>
      </p:nvGrpSpPr>
      <p:grpSpPr>
        <a:xfrm>
          <a:off x="0" y="0"/>
          <a:ext cx="0" cy="0"/>
          <a:chOff x="0" y="0"/>
          <a:chExt cx="0" cy="0"/>
        </a:xfrm>
      </p:grpSpPr>
      <p:sp>
        <p:nvSpPr>
          <p:cNvPr id="8203" name="Google Shape;8203;gd1e4e728eb_0_75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4" name="Google Shape;8204;gd1e4e728eb_0_7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0"/>
        <p:cNvGrpSpPr/>
        <p:nvPr/>
      </p:nvGrpSpPr>
      <p:grpSpPr>
        <a:xfrm>
          <a:off x="0" y="0"/>
          <a:ext cx="0" cy="0"/>
          <a:chOff x="0" y="0"/>
          <a:chExt cx="0" cy="0"/>
        </a:xfrm>
      </p:grpSpPr>
      <p:sp>
        <p:nvSpPr>
          <p:cNvPr id="8511" name="Google Shape;8511;gd1e4e728eb_0_9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2" name="Google Shape;8512;gd1e4e728eb_0_9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11ce9dc6fa_1_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11ce9dc6fa_1_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111ce9dc6fa_1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111ce9dc6fa_1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11ce9dc6fa_1_7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11ce9dc6fa_1_7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572094" y="1086488"/>
            <a:ext cx="3858600" cy="17781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5200"/>
              <a:buNone/>
              <a:defRPr sz="53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4572094" y="3529712"/>
            <a:ext cx="38586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
        <p:cNvGrpSpPr/>
        <p:nvPr/>
      </p:nvGrpSpPr>
      <p:grpSpPr>
        <a:xfrm>
          <a:off x="0" y="0"/>
          <a:ext cx="0" cy="0"/>
          <a:chOff x="0" y="0"/>
          <a:chExt cx="0" cy="0"/>
        </a:xfrm>
      </p:grpSpPr>
      <p:sp>
        <p:nvSpPr>
          <p:cNvPr id="37" name="Google Shape;37;p11"/>
          <p:cNvSpPr txBox="1">
            <a:spLocks noGrp="1"/>
          </p:cNvSpPr>
          <p:nvPr>
            <p:ph type="title" hasCustomPrompt="1"/>
          </p:nvPr>
        </p:nvSpPr>
        <p:spPr>
          <a:xfrm>
            <a:off x="2516200" y="1664012"/>
            <a:ext cx="4111800" cy="11106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2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8" name="Google Shape;38;p11"/>
          <p:cNvSpPr txBox="1">
            <a:spLocks noGrp="1"/>
          </p:cNvSpPr>
          <p:nvPr>
            <p:ph type="subTitle" idx="1"/>
          </p:nvPr>
        </p:nvSpPr>
        <p:spPr>
          <a:xfrm>
            <a:off x="2516200" y="3015775"/>
            <a:ext cx="4111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2415867" y="3554200"/>
            <a:ext cx="4312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1"/>
              </a:buClr>
              <a:buSzPts val="3000"/>
              <a:buNone/>
              <a:defRPr sz="3000">
                <a:solidFill>
                  <a:schemeClr val="lt1"/>
                </a:solidFill>
              </a:defRPr>
            </a:lvl2pPr>
            <a:lvl3pPr lvl="2" algn="ctr" rtl="0">
              <a:spcBef>
                <a:spcPts val="0"/>
              </a:spcBef>
              <a:spcAft>
                <a:spcPts val="0"/>
              </a:spcAft>
              <a:buClr>
                <a:schemeClr val="lt1"/>
              </a:buClr>
              <a:buSzPts val="3000"/>
              <a:buNone/>
              <a:defRPr sz="3000">
                <a:solidFill>
                  <a:schemeClr val="lt1"/>
                </a:solidFill>
              </a:defRPr>
            </a:lvl3pPr>
            <a:lvl4pPr lvl="3" algn="ctr" rtl="0">
              <a:spcBef>
                <a:spcPts val="0"/>
              </a:spcBef>
              <a:spcAft>
                <a:spcPts val="0"/>
              </a:spcAft>
              <a:buClr>
                <a:schemeClr val="lt1"/>
              </a:buClr>
              <a:buSzPts val="3000"/>
              <a:buNone/>
              <a:defRPr sz="3000">
                <a:solidFill>
                  <a:schemeClr val="lt1"/>
                </a:solidFill>
              </a:defRPr>
            </a:lvl4pPr>
            <a:lvl5pPr lvl="4" algn="ctr" rtl="0">
              <a:spcBef>
                <a:spcPts val="0"/>
              </a:spcBef>
              <a:spcAft>
                <a:spcPts val="0"/>
              </a:spcAft>
              <a:buClr>
                <a:schemeClr val="lt1"/>
              </a:buClr>
              <a:buSzPts val="3000"/>
              <a:buNone/>
              <a:defRPr sz="3000">
                <a:solidFill>
                  <a:schemeClr val="lt1"/>
                </a:solidFill>
              </a:defRPr>
            </a:lvl5pPr>
            <a:lvl6pPr lvl="5" algn="ctr" rtl="0">
              <a:spcBef>
                <a:spcPts val="0"/>
              </a:spcBef>
              <a:spcAft>
                <a:spcPts val="0"/>
              </a:spcAft>
              <a:buClr>
                <a:schemeClr val="lt1"/>
              </a:buClr>
              <a:buSzPts val="3000"/>
              <a:buNone/>
              <a:defRPr sz="3000">
                <a:solidFill>
                  <a:schemeClr val="lt1"/>
                </a:solidFill>
              </a:defRPr>
            </a:lvl6pPr>
            <a:lvl7pPr lvl="6" algn="ctr" rtl="0">
              <a:spcBef>
                <a:spcPts val="0"/>
              </a:spcBef>
              <a:spcAft>
                <a:spcPts val="0"/>
              </a:spcAft>
              <a:buClr>
                <a:schemeClr val="lt1"/>
              </a:buClr>
              <a:buSzPts val="3000"/>
              <a:buNone/>
              <a:defRPr sz="3000">
                <a:solidFill>
                  <a:schemeClr val="lt1"/>
                </a:solidFill>
              </a:defRPr>
            </a:lvl7pPr>
            <a:lvl8pPr lvl="7" algn="ctr" rtl="0">
              <a:spcBef>
                <a:spcPts val="0"/>
              </a:spcBef>
              <a:spcAft>
                <a:spcPts val="0"/>
              </a:spcAft>
              <a:buClr>
                <a:schemeClr val="lt1"/>
              </a:buClr>
              <a:buSzPts val="3000"/>
              <a:buNone/>
              <a:defRPr sz="3000">
                <a:solidFill>
                  <a:schemeClr val="lt1"/>
                </a:solidFill>
              </a:defRPr>
            </a:lvl8pPr>
            <a:lvl9pPr lvl="8" algn="ctr" rtl="0">
              <a:spcBef>
                <a:spcPts val="0"/>
              </a:spcBef>
              <a:spcAft>
                <a:spcPts val="0"/>
              </a:spcAft>
              <a:buClr>
                <a:schemeClr val="lt1"/>
              </a:buClr>
              <a:buSzPts val="3000"/>
              <a:buNone/>
              <a:defRPr sz="3000">
                <a:solidFill>
                  <a:schemeClr val="lt1"/>
                </a:solidFill>
              </a:defRPr>
            </a:lvl9pPr>
          </a:lstStyle>
          <a:p>
            <a:endParaRPr/>
          </a:p>
        </p:txBody>
      </p:sp>
      <p:sp>
        <p:nvSpPr>
          <p:cNvPr id="56" name="Google Shape;56;p14"/>
          <p:cNvSpPr txBox="1">
            <a:spLocks noGrp="1"/>
          </p:cNvSpPr>
          <p:nvPr>
            <p:ph type="subTitle" idx="1"/>
          </p:nvPr>
        </p:nvSpPr>
        <p:spPr>
          <a:xfrm>
            <a:off x="2372375" y="2272550"/>
            <a:ext cx="4399200" cy="1168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
  <p:cSld name="CUSTOM">
    <p:spTree>
      <p:nvGrpSpPr>
        <p:cNvPr id="1" name="Shape 57"/>
        <p:cNvGrpSpPr/>
        <p:nvPr/>
      </p:nvGrpSpPr>
      <p:grpSpPr>
        <a:xfrm>
          <a:off x="0" y="0"/>
          <a:ext cx="0" cy="0"/>
          <a:chOff x="0" y="0"/>
          <a:chExt cx="0" cy="0"/>
        </a:xfrm>
      </p:grpSpPr>
      <p:sp>
        <p:nvSpPr>
          <p:cNvPr id="58" name="Google Shape;58;p15"/>
          <p:cNvSpPr txBox="1">
            <a:spLocks noGrp="1"/>
          </p:cNvSpPr>
          <p:nvPr>
            <p:ph type="body" idx="1"/>
          </p:nvPr>
        </p:nvSpPr>
        <p:spPr>
          <a:xfrm>
            <a:off x="1481400" y="2779500"/>
            <a:ext cx="3243000" cy="1800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dk2"/>
              </a:buClr>
              <a:buSzPts val="1000"/>
              <a:buChar char="●"/>
              <a:defRPr/>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59" name="Google Shape;59;p15"/>
          <p:cNvSpPr txBox="1">
            <a:spLocks noGrp="1"/>
          </p:cNvSpPr>
          <p:nvPr>
            <p:ph type="title"/>
          </p:nvPr>
        </p:nvSpPr>
        <p:spPr>
          <a:xfrm>
            <a:off x="1481425" y="758175"/>
            <a:ext cx="3243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
        <p:nvSpPr>
          <p:cNvPr id="60" name="Google Shape;60;p15"/>
          <p:cNvSpPr txBox="1">
            <a:spLocks noGrp="1"/>
          </p:cNvSpPr>
          <p:nvPr>
            <p:ph type="title" idx="2"/>
          </p:nvPr>
        </p:nvSpPr>
        <p:spPr>
          <a:xfrm>
            <a:off x="1481425" y="1539400"/>
            <a:ext cx="3243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5121925" y="1874550"/>
            <a:ext cx="2964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a:solidFill>
                  <a:schemeClr val="lt1"/>
                </a:solidFill>
              </a:defRPr>
            </a:lvl1pPr>
            <a:lvl2pPr lvl="1" algn="ctr" rtl="0">
              <a:spcBef>
                <a:spcPts val="0"/>
              </a:spcBef>
              <a:spcAft>
                <a:spcPts val="0"/>
              </a:spcAft>
              <a:buClr>
                <a:schemeClr val="lt1"/>
              </a:buClr>
              <a:buSzPts val="3000"/>
              <a:buNone/>
              <a:defRPr>
                <a:solidFill>
                  <a:schemeClr val="lt1"/>
                </a:solidFill>
              </a:defRPr>
            </a:lvl2pPr>
            <a:lvl3pPr lvl="2" algn="ctr" rtl="0">
              <a:spcBef>
                <a:spcPts val="0"/>
              </a:spcBef>
              <a:spcAft>
                <a:spcPts val="0"/>
              </a:spcAft>
              <a:buClr>
                <a:schemeClr val="lt1"/>
              </a:buClr>
              <a:buSzPts val="3000"/>
              <a:buNone/>
              <a:defRPr>
                <a:solidFill>
                  <a:schemeClr val="lt1"/>
                </a:solidFill>
              </a:defRPr>
            </a:lvl3pPr>
            <a:lvl4pPr lvl="3" algn="ctr" rtl="0">
              <a:spcBef>
                <a:spcPts val="0"/>
              </a:spcBef>
              <a:spcAft>
                <a:spcPts val="0"/>
              </a:spcAft>
              <a:buClr>
                <a:schemeClr val="lt1"/>
              </a:buClr>
              <a:buSzPts val="3000"/>
              <a:buNone/>
              <a:defRPr>
                <a:solidFill>
                  <a:schemeClr val="lt1"/>
                </a:solidFill>
              </a:defRPr>
            </a:lvl4pPr>
            <a:lvl5pPr lvl="4" algn="ctr" rtl="0">
              <a:spcBef>
                <a:spcPts val="0"/>
              </a:spcBef>
              <a:spcAft>
                <a:spcPts val="0"/>
              </a:spcAft>
              <a:buClr>
                <a:schemeClr val="lt1"/>
              </a:buClr>
              <a:buSzPts val="3000"/>
              <a:buNone/>
              <a:defRPr>
                <a:solidFill>
                  <a:schemeClr val="lt1"/>
                </a:solidFill>
              </a:defRPr>
            </a:lvl5pPr>
            <a:lvl6pPr lvl="5" algn="ctr" rtl="0">
              <a:spcBef>
                <a:spcPts val="0"/>
              </a:spcBef>
              <a:spcAft>
                <a:spcPts val="0"/>
              </a:spcAft>
              <a:buClr>
                <a:schemeClr val="lt1"/>
              </a:buClr>
              <a:buSzPts val="3000"/>
              <a:buNone/>
              <a:defRPr>
                <a:solidFill>
                  <a:schemeClr val="lt1"/>
                </a:solidFill>
              </a:defRPr>
            </a:lvl6pPr>
            <a:lvl7pPr lvl="6" algn="ctr" rtl="0">
              <a:spcBef>
                <a:spcPts val="0"/>
              </a:spcBef>
              <a:spcAft>
                <a:spcPts val="0"/>
              </a:spcAft>
              <a:buClr>
                <a:schemeClr val="lt1"/>
              </a:buClr>
              <a:buSzPts val="3000"/>
              <a:buNone/>
              <a:defRPr>
                <a:solidFill>
                  <a:schemeClr val="lt1"/>
                </a:solidFill>
              </a:defRPr>
            </a:lvl7pPr>
            <a:lvl8pPr lvl="7" algn="ctr" rtl="0">
              <a:spcBef>
                <a:spcPts val="0"/>
              </a:spcBef>
              <a:spcAft>
                <a:spcPts val="0"/>
              </a:spcAft>
              <a:buClr>
                <a:schemeClr val="lt1"/>
              </a:buClr>
              <a:buSzPts val="3000"/>
              <a:buNone/>
              <a:defRPr>
                <a:solidFill>
                  <a:schemeClr val="lt1"/>
                </a:solidFill>
              </a:defRPr>
            </a:lvl8pPr>
            <a:lvl9pPr lvl="8" algn="ctr" rtl="0">
              <a:spcBef>
                <a:spcPts val="0"/>
              </a:spcBef>
              <a:spcAft>
                <a:spcPts val="0"/>
              </a:spcAft>
              <a:buClr>
                <a:schemeClr val="lt1"/>
              </a:buClr>
              <a:buSzPts val="3000"/>
              <a:buNone/>
              <a:defRPr>
                <a:solidFill>
                  <a:schemeClr val="lt1"/>
                </a:solidFill>
              </a:defRPr>
            </a:lvl9pPr>
          </a:lstStyle>
          <a:p>
            <a:endParaRPr/>
          </a:p>
        </p:txBody>
      </p:sp>
      <p:sp>
        <p:nvSpPr>
          <p:cNvPr id="63" name="Google Shape;63;p16"/>
          <p:cNvSpPr txBox="1">
            <a:spLocks noGrp="1"/>
          </p:cNvSpPr>
          <p:nvPr>
            <p:ph type="subTitle" idx="1"/>
          </p:nvPr>
        </p:nvSpPr>
        <p:spPr>
          <a:xfrm>
            <a:off x="4986188" y="2447250"/>
            <a:ext cx="3235800" cy="82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1_1">
    <p:spTree>
      <p:nvGrpSpPr>
        <p:cNvPr id="1" name="Shape 64"/>
        <p:cNvGrpSpPr/>
        <p:nvPr/>
      </p:nvGrpSpPr>
      <p:grpSpPr>
        <a:xfrm>
          <a:off x="0" y="0"/>
          <a:ext cx="0" cy="0"/>
          <a:chOff x="0" y="0"/>
          <a:chExt cx="0" cy="0"/>
        </a:xfrm>
      </p:grpSpPr>
      <p:sp>
        <p:nvSpPr>
          <p:cNvPr id="65" name="Google Shape;65;p17"/>
          <p:cNvSpPr txBox="1">
            <a:spLocks noGrp="1"/>
          </p:cNvSpPr>
          <p:nvPr>
            <p:ph type="title"/>
          </p:nvPr>
        </p:nvSpPr>
        <p:spPr>
          <a:xfrm>
            <a:off x="713100" y="1381575"/>
            <a:ext cx="4032600" cy="14568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7"/>
          <p:cNvSpPr txBox="1">
            <a:spLocks noGrp="1"/>
          </p:cNvSpPr>
          <p:nvPr>
            <p:ph type="subTitle" idx="1"/>
          </p:nvPr>
        </p:nvSpPr>
        <p:spPr>
          <a:xfrm>
            <a:off x="713100" y="2921313"/>
            <a:ext cx="3235800" cy="84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9" name="Google Shape;69;p18"/>
          <p:cNvSpPr txBox="1">
            <a:spLocks noGrp="1"/>
          </p:cNvSpPr>
          <p:nvPr>
            <p:ph type="title" idx="2"/>
          </p:nvPr>
        </p:nvSpPr>
        <p:spPr>
          <a:xfrm>
            <a:off x="1080875" y="2752825"/>
            <a:ext cx="1889100" cy="71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0" name="Google Shape;70;p18"/>
          <p:cNvSpPr txBox="1">
            <a:spLocks noGrp="1"/>
          </p:cNvSpPr>
          <p:nvPr>
            <p:ph type="subTitle" idx="1"/>
          </p:nvPr>
        </p:nvSpPr>
        <p:spPr>
          <a:xfrm>
            <a:off x="937700" y="3495175"/>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1" name="Google Shape;71;p18"/>
          <p:cNvSpPr txBox="1">
            <a:spLocks noGrp="1"/>
          </p:cNvSpPr>
          <p:nvPr>
            <p:ph type="title" idx="3"/>
          </p:nvPr>
        </p:nvSpPr>
        <p:spPr>
          <a:xfrm>
            <a:off x="3627562" y="2752825"/>
            <a:ext cx="1889100" cy="71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2" name="Google Shape;72;p18"/>
          <p:cNvSpPr txBox="1">
            <a:spLocks noGrp="1"/>
          </p:cNvSpPr>
          <p:nvPr>
            <p:ph type="subTitle" idx="4"/>
          </p:nvPr>
        </p:nvSpPr>
        <p:spPr>
          <a:xfrm>
            <a:off x="3484421" y="3495175"/>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18"/>
          <p:cNvSpPr txBox="1">
            <a:spLocks noGrp="1"/>
          </p:cNvSpPr>
          <p:nvPr>
            <p:ph type="title" idx="5"/>
          </p:nvPr>
        </p:nvSpPr>
        <p:spPr>
          <a:xfrm>
            <a:off x="6174375" y="2752825"/>
            <a:ext cx="1889100" cy="71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4" name="Google Shape;74;p18"/>
          <p:cNvSpPr txBox="1">
            <a:spLocks noGrp="1"/>
          </p:cNvSpPr>
          <p:nvPr>
            <p:ph type="subTitle" idx="6"/>
          </p:nvPr>
        </p:nvSpPr>
        <p:spPr>
          <a:xfrm>
            <a:off x="6031149" y="3495175"/>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6_1">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720075"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7" name="Google Shape;77;p19"/>
          <p:cNvSpPr txBox="1">
            <a:spLocks noGrp="1"/>
          </p:cNvSpPr>
          <p:nvPr>
            <p:ph type="title" idx="2"/>
          </p:nvPr>
        </p:nvSpPr>
        <p:spPr>
          <a:xfrm>
            <a:off x="937713" y="33648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78" name="Google Shape;78;p19"/>
          <p:cNvSpPr txBox="1">
            <a:spLocks noGrp="1"/>
          </p:cNvSpPr>
          <p:nvPr>
            <p:ph type="subTitle" idx="1"/>
          </p:nvPr>
        </p:nvSpPr>
        <p:spPr>
          <a:xfrm>
            <a:off x="937713" y="3892500"/>
            <a:ext cx="2175300" cy="65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9" name="Google Shape;79;p19"/>
          <p:cNvSpPr txBox="1">
            <a:spLocks noGrp="1"/>
          </p:cNvSpPr>
          <p:nvPr>
            <p:ph type="title" idx="3"/>
          </p:nvPr>
        </p:nvSpPr>
        <p:spPr>
          <a:xfrm>
            <a:off x="3484438" y="33648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0" name="Google Shape;80;p19"/>
          <p:cNvSpPr txBox="1">
            <a:spLocks noGrp="1"/>
          </p:cNvSpPr>
          <p:nvPr>
            <p:ph type="subTitle" idx="4"/>
          </p:nvPr>
        </p:nvSpPr>
        <p:spPr>
          <a:xfrm>
            <a:off x="3484438" y="3892500"/>
            <a:ext cx="2175300" cy="65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1" name="Google Shape;81;p19"/>
          <p:cNvSpPr txBox="1">
            <a:spLocks noGrp="1"/>
          </p:cNvSpPr>
          <p:nvPr>
            <p:ph type="title" idx="5"/>
          </p:nvPr>
        </p:nvSpPr>
        <p:spPr>
          <a:xfrm>
            <a:off x="6031138" y="3364800"/>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2" name="Google Shape;82;p19"/>
          <p:cNvSpPr txBox="1">
            <a:spLocks noGrp="1"/>
          </p:cNvSpPr>
          <p:nvPr>
            <p:ph type="subTitle" idx="6"/>
          </p:nvPr>
        </p:nvSpPr>
        <p:spPr>
          <a:xfrm>
            <a:off x="6031138" y="3892500"/>
            <a:ext cx="2175300" cy="65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 name="Google Shape;83;p19"/>
          <p:cNvSpPr txBox="1">
            <a:spLocks noGrp="1"/>
          </p:cNvSpPr>
          <p:nvPr>
            <p:ph type="title" idx="7" hasCustomPrompt="1"/>
          </p:nvPr>
        </p:nvSpPr>
        <p:spPr>
          <a:xfrm>
            <a:off x="1502013" y="2099988"/>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4" name="Google Shape;84;p19"/>
          <p:cNvSpPr txBox="1">
            <a:spLocks noGrp="1"/>
          </p:cNvSpPr>
          <p:nvPr>
            <p:ph type="title" idx="8" hasCustomPrompt="1"/>
          </p:nvPr>
        </p:nvSpPr>
        <p:spPr>
          <a:xfrm>
            <a:off x="4048738" y="2100063"/>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5" name="Google Shape;85;p19"/>
          <p:cNvSpPr txBox="1">
            <a:spLocks noGrp="1"/>
          </p:cNvSpPr>
          <p:nvPr>
            <p:ph type="title" idx="9" hasCustomPrompt="1"/>
          </p:nvPr>
        </p:nvSpPr>
        <p:spPr>
          <a:xfrm>
            <a:off x="6595438" y="2100063"/>
            <a:ext cx="1046700" cy="441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6"/>
        <p:cNvGrpSpPr/>
        <p:nvPr/>
      </p:nvGrpSpPr>
      <p:grpSpPr>
        <a:xfrm>
          <a:off x="0" y="0"/>
          <a:ext cx="0" cy="0"/>
          <a:chOff x="0" y="0"/>
          <a:chExt cx="0" cy="0"/>
        </a:xfrm>
      </p:grpSpPr>
      <p:sp>
        <p:nvSpPr>
          <p:cNvPr id="87" name="Google Shape;87;p2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8" name="Google Shape;88;p20"/>
          <p:cNvSpPr txBox="1">
            <a:spLocks noGrp="1"/>
          </p:cNvSpPr>
          <p:nvPr>
            <p:ph type="title" idx="2"/>
          </p:nvPr>
        </p:nvSpPr>
        <p:spPr>
          <a:xfrm>
            <a:off x="1498588" y="1649000"/>
            <a:ext cx="2487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89" name="Google Shape;89;p20"/>
          <p:cNvSpPr txBox="1">
            <a:spLocks noGrp="1"/>
          </p:cNvSpPr>
          <p:nvPr>
            <p:ph type="subTitle" idx="1"/>
          </p:nvPr>
        </p:nvSpPr>
        <p:spPr>
          <a:xfrm>
            <a:off x="1498600" y="2115200"/>
            <a:ext cx="24876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0" name="Google Shape;90;p20"/>
          <p:cNvSpPr txBox="1">
            <a:spLocks noGrp="1"/>
          </p:cNvSpPr>
          <p:nvPr>
            <p:ph type="title" idx="3"/>
          </p:nvPr>
        </p:nvSpPr>
        <p:spPr>
          <a:xfrm>
            <a:off x="5157807" y="1649000"/>
            <a:ext cx="2487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91" name="Google Shape;91;p20"/>
          <p:cNvSpPr txBox="1">
            <a:spLocks noGrp="1"/>
          </p:cNvSpPr>
          <p:nvPr>
            <p:ph type="subTitle" idx="4"/>
          </p:nvPr>
        </p:nvSpPr>
        <p:spPr>
          <a:xfrm>
            <a:off x="5157807" y="2115200"/>
            <a:ext cx="24876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 name="Google Shape;92;p20"/>
          <p:cNvSpPr txBox="1">
            <a:spLocks noGrp="1"/>
          </p:cNvSpPr>
          <p:nvPr>
            <p:ph type="title" idx="5"/>
          </p:nvPr>
        </p:nvSpPr>
        <p:spPr>
          <a:xfrm>
            <a:off x="1498588" y="3311000"/>
            <a:ext cx="2487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93" name="Google Shape;93;p20"/>
          <p:cNvSpPr txBox="1">
            <a:spLocks noGrp="1"/>
          </p:cNvSpPr>
          <p:nvPr>
            <p:ph type="subTitle" idx="6"/>
          </p:nvPr>
        </p:nvSpPr>
        <p:spPr>
          <a:xfrm>
            <a:off x="1498600" y="3777200"/>
            <a:ext cx="24876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 name="Google Shape;94;p20"/>
          <p:cNvSpPr txBox="1">
            <a:spLocks noGrp="1"/>
          </p:cNvSpPr>
          <p:nvPr>
            <p:ph type="title" idx="7"/>
          </p:nvPr>
        </p:nvSpPr>
        <p:spPr>
          <a:xfrm>
            <a:off x="5157807" y="3311000"/>
            <a:ext cx="24876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95" name="Google Shape;95;p20"/>
          <p:cNvSpPr txBox="1">
            <a:spLocks noGrp="1"/>
          </p:cNvSpPr>
          <p:nvPr>
            <p:ph type="subTitle" idx="8"/>
          </p:nvPr>
        </p:nvSpPr>
        <p:spPr>
          <a:xfrm>
            <a:off x="5157807" y="3777200"/>
            <a:ext cx="2487600" cy="799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96"/>
        <p:cNvGrpSpPr/>
        <p:nvPr/>
      </p:nvGrpSpPr>
      <p:grpSpPr>
        <a:xfrm>
          <a:off x="0" y="0"/>
          <a:ext cx="0" cy="0"/>
          <a:chOff x="0" y="0"/>
          <a:chExt cx="0" cy="0"/>
        </a:xfrm>
      </p:grpSpPr>
      <p:sp>
        <p:nvSpPr>
          <p:cNvPr id="97" name="Google Shape;97;p2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8" name="Google Shape;98;p21"/>
          <p:cNvSpPr txBox="1">
            <a:spLocks noGrp="1"/>
          </p:cNvSpPr>
          <p:nvPr>
            <p:ph type="title" idx="2"/>
          </p:nvPr>
        </p:nvSpPr>
        <p:spPr>
          <a:xfrm>
            <a:off x="1069450"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9" name="Google Shape;99;p21"/>
          <p:cNvSpPr txBox="1">
            <a:spLocks noGrp="1"/>
          </p:cNvSpPr>
          <p:nvPr>
            <p:ph type="subTitle" idx="1"/>
          </p:nvPr>
        </p:nvSpPr>
        <p:spPr>
          <a:xfrm>
            <a:off x="94900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0" name="Google Shape;100;p21"/>
          <p:cNvSpPr txBox="1">
            <a:spLocks noGrp="1"/>
          </p:cNvSpPr>
          <p:nvPr>
            <p:ph type="title" idx="3"/>
          </p:nvPr>
        </p:nvSpPr>
        <p:spPr>
          <a:xfrm>
            <a:off x="3699402"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1" name="Google Shape;101;p21"/>
          <p:cNvSpPr txBox="1">
            <a:spLocks noGrp="1"/>
          </p:cNvSpPr>
          <p:nvPr>
            <p:ph type="subTitle" idx="4"/>
          </p:nvPr>
        </p:nvSpPr>
        <p:spPr>
          <a:xfrm>
            <a:off x="357895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2" name="Google Shape;102;p21"/>
          <p:cNvSpPr txBox="1">
            <a:spLocks noGrp="1"/>
          </p:cNvSpPr>
          <p:nvPr>
            <p:ph type="title" idx="5"/>
          </p:nvPr>
        </p:nvSpPr>
        <p:spPr>
          <a:xfrm>
            <a:off x="106945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 name="Google Shape;103;p21"/>
          <p:cNvSpPr txBox="1">
            <a:spLocks noGrp="1"/>
          </p:cNvSpPr>
          <p:nvPr>
            <p:ph type="subTitle" idx="6"/>
          </p:nvPr>
        </p:nvSpPr>
        <p:spPr>
          <a:xfrm>
            <a:off x="949000"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4" name="Google Shape;104;p21"/>
          <p:cNvSpPr txBox="1">
            <a:spLocks noGrp="1"/>
          </p:cNvSpPr>
          <p:nvPr>
            <p:ph type="title" idx="7"/>
          </p:nvPr>
        </p:nvSpPr>
        <p:spPr>
          <a:xfrm>
            <a:off x="369940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21"/>
          <p:cNvSpPr txBox="1">
            <a:spLocks noGrp="1"/>
          </p:cNvSpPr>
          <p:nvPr>
            <p:ph type="subTitle" idx="8"/>
          </p:nvPr>
        </p:nvSpPr>
        <p:spPr>
          <a:xfrm>
            <a:off x="3578997"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6" name="Google Shape;106;p21"/>
          <p:cNvSpPr txBox="1">
            <a:spLocks noGrp="1"/>
          </p:cNvSpPr>
          <p:nvPr>
            <p:ph type="title" idx="9"/>
          </p:nvPr>
        </p:nvSpPr>
        <p:spPr>
          <a:xfrm>
            <a:off x="6329350" y="1801400"/>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21"/>
          <p:cNvSpPr txBox="1">
            <a:spLocks noGrp="1"/>
          </p:cNvSpPr>
          <p:nvPr>
            <p:ph type="subTitle" idx="13"/>
          </p:nvPr>
        </p:nvSpPr>
        <p:spPr>
          <a:xfrm>
            <a:off x="6208900" y="2267600"/>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21"/>
          <p:cNvSpPr txBox="1">
            <a:spLocks noGrp="1"/>
          </p:cNvSpPr>
          <p:nvPr>
            <p:ph type="title" idx="14"/>
          </p:nvPr>
        </p:nvSpPr>
        <p:spPr>
          <a:xfrm>
            <a:off x="6329350" y="3584652"/>
            <a:ext cx="1745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1"/>
          <p:cNvSpPr txBox="1">
            <a:spLocks noGrp="1"/>
          </p:cNvSpPr>
          <p:nvPr>
            <p:ph type="subTitle" idx="15"/>
          </p:nvPr>
        </p:nvSpPr>
        <p:spPr>
          <a:xfrm>
            <a:off x="6208900" y="4050862"/>
            <a:ext cx="1986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689625" y="2655575"/>
            <a:ext cx="36075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856625" y="1534875"/>
            <a:ext cx="1273500" cy="8418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689625" y="3408300"/>
            <a:ext cx="3607500" cy="40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13">
    <p:spTree>
      <p:nvGrpSpPr>
        <p:cNvPr id="1" name="Shape 110"/>
        <p:cNvGrpSpPr/>
        <p:nvPr/>
      </p:nvGrpSpPr>
      <p:grpSpPr>
        <a:xfrm>
          <a:off x="0" y="0"/>
          <a:ext cx="0" cy="0"/>
          <a:chOff x="0" y="0"/>
          <a:chExt cx="0" cy="0"/>
        </a:xfrm>
      </p:grpSpPr>
      <p:sp>
        <p:nvSpPr>
          <p:cNvPr id="111" name="Google Shape;111;p22"/>
          <p:cNvSpPr txBox="1">
            <a:spLocks noGrp="1"/>
          </p:cNvSpPr>
          <p:nvPr>
            <p:ph type="body" idx="1"/>
          </p:nvPr>
        </p:nvSpPr>
        <p:spPr>
          <a:xfrm>
            <a:off x="4541425" y="2779500"/>
            <a:ext cx="3243000" cy="1800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dk2"/>
              </a:buClr>
              <a:buSzPts val="1000"/>
              <a:buChar char="●"/>
              <a:defRPr/>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12" name="Google Shape;112;p22"/>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a:solidFill>
                  <a:schemeClr val="lt1"/>
                </a:solidFill>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
        <p:nvSpPr>
          <p:cNvPr id="113" name="Google Shape;113;p22"/>
          <p:cNvSpPr txBox="1">
            <a:spLocks noGrp="1"/>
          </p:cNvSpPr>
          <p:nvPr>
            <p:ph type="title" idx="2"/>
          </p:nvPr>
        </p:nvSpPr>
        <p:spPr>
          <a:xfrm>
            <a:off x="4541450" y="1539400"/>
            <a:ext cx="3243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14"/>
        <p:cNvGrpSpPr/>
        <p:nvPr/>
      </p:nvGrpSpPr>
      <p:grpSpPr>
        <a:xfrm>
          <a:off x="0" y="0"/>
          <a:ext cx="0" cy="0"/>
          <a:chOff x="0" y="0"/>
          <a:chExt cx="0" cy="0"/>
        </a:xfrm>
      </p:grpSpPr>
      <p:sp>
        <p:nvSpPr>
          <p:cNvPr id="115" name="Google Shape;115;p23"/>
          <p:cNvSpPr txBox="1"/>
          <p:nvPr/>
        </p:nvSpPr>
        <p:spPr>
          <a:xfrm>
            <a:off x="978625" y="3408600"/>
            <a:ext cx="29037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lt1"/>
                </a:solidFill>
                <a:latin typeface="Catamaran"/>
                <a:ea typeface="Catamaran"/>
                <a:cs typeface="Catamaran"/>
                <a:sym typeface="Catamaran"/>
              </a:rPr>
              <a:t>CREDITS: This presentation template was created by </a:t>
            </a:r>
            <a:r>
              <a:rPr lang="en" sz="1000" b="1">
                <a:solidFill>
                  <a:schemeClr val="lt1"/>
                </a:solidFill>
                <a:uFill>
                  <a:noFill/>
                </a:uFill>
                <a:latin typeface="Catamaran"/>
                <a:ea typeface="Catamaran"/>
                <a:cs typeface="Catamaran"/>
                <a:sym typeface="Catamaran"/>
                <a:hlinkClick r:id="rId2">
                  <a:extLst>
                    <a:ext uri="{A12FA001-AC4F-418D-AE19-62706E023703}">
                      <ahyp:hlinkClr xmlns:ahyp="http://schemas.microsoft.com/office/drawing/2018/hyperlinkcolor" val="tx"/>
                    </a:ext>
                  </a:extLst>
                </a:hlinkClick>
              </a:rPr>
              <a:t>Slidesgo</a:t>
            </a:r>
            <a:r>
              <a:rPr lang="en" sz="1000">
                <a:solidFill>
                  <a:schemeClr val="lt1"/>
                </a:solidFill>
                <a:latin typeface="Catamaran"/>
                <a:ea typeface="Catamaran"/>
                <a:cs typeface="Catamaran"/>
                <a:sym typeface="Catamaran"/>
              </a:rPr>
              <a:t>, including icons by </a:t>
            </a:r>
            <a:r>
              <a:rPr lang="en" sz="1000" b="1">
                <a:solidFill>
                  <a:schemeClr val="lt1"/>
                </a:solidFill>
                <a:uFill>
                  <a:noFill/>
                </a:uFill>
                <a:latin typeface="Catamaran"/>
                <a:ea typeface="Catamaran"/>
                <a:cs typeface="Catamaran"/>
                <a:sym typeface="Catamaran"/>
                <a:hlinkClick r:id="rId3">
                  <a:extLst>
                    <a:ext uri="{A12FA001-AC4F-418D-AE19-62706E023703}">
                      <ahyp:hlinkClr xmlns:ahyp="http://schemas.microsoft.com/office/drawing/2018/hyperlinkcolor" val="tx"/>
                    </a:ext>
                  </a:extLst>
                </a:hlinkClick>
              </a:rPr>
              <a:t>Flaticon</a:t>
            </a:r>
            <a:r>
              <a:rPr lang="en" sz="1000" b="1">
                <a:solidFill>
                  <a:schemeClr val="lt1"/>
                </a:solidFill>
                <a:latin typeface="Catamaran"/>
                <a:ea typeface="Catamaran"/>
                <a:cs typeface="Catamaran"/>
                <a:sym typeface="Catamaran"/>
              </a:rPr>
              <a:t> </a:t>
            </a:r>
            <a:r>
              <a:rPr lang="en" sz="1000">
                <a:solidFill>
                  <a:schemeClr val="lt1"/>
                </a:solidFill>
                <a:latin typeface="Catamaran"/>
                <a:ea typeface="Catamaran"/>
                <a:cs typeface="Catamaran"/>
                <a:sym typeface="Catamaran"/>
              </a:rPr>
              <a:t>and infographics &amp; images by </a:t>
            </a:r>
            <a:r>
              <a:rPr lang="en" sz="1000" b="1">
                <a:solidFill>
                  <a:schemeClr val="lt1"/>
                </a:solidFill>
                <a:uFill>
                  <a:noFill/>
                </a:uFill>
                <a:latin typeface="Catamaran"/>
                <a:ea typeface="Catamaran"/>
                <a:cs typeface="Catamaran"/>
                <a:sym typeface="Catamaran"/>
                <a:hlinkClick r:id="rId4">
                  <a:extLst>
                    <a:ext uri="{A12FA001-AC4F-418D-AE19-62706E023703}">
                      <ahyp:hlinkClr xmlns:ahyp="http://schemas.microsoft.com/office/drawing/2018/hyperlinkcolor" val="tx"/>
                    </a:ext>
                  </a:extLst>
                </a:hlinkClick>
              </a:rPr>
              <a:t>Freepik</a:t>
            </a:r>
            <a:endParaRPr sz="1000" b="1">
              <a:solidFill>
                <a:schemeClr val="lt1"/>
              </a:solidFill>
              <a:latin typeface="Catamaran"/>
              <a:ea typeface="Catamaran"/>
              <a:cs typeface="Catamaran"/>
              <a:sym typeface="Catamaran"/>
            </a:endParaRPr>
          </a:p>
        </p:txBody>
      </p:sp>
      <p:sp>
        <p:nvSpPr>
          <p:cNvPr id="116" name="Google Shape;116;p23"/>
          <p:cNvSpPr txBox="1">
            <a:spLocks noGrp="1"/>
          </p:cNvSpPr>
          <p:nvPr>
            <p:ph type="title"/>
          </p:nvPr>
        </p:nvSpPr>
        <p:spPr>
          <a:xfrm>
            <a:off x="857375" y="660662"/>
            <a:ext cx="3146100" cy="87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50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7" name="Google Shape;117;p23"/>
          <p:cNvSpPr txBox="1">
            <a:spLocks noGrp="1"/>
          </p:cNvSpPr>
          <p:nvPr>
            <p:ph type="subTitle" idx="1"/>
          </p:nvPr>
        </p:nvSpPr>
        <p:spPr>
          <a:xfrm>
            <a:off x="857375" y="1562487"/>
            <a:ext cx="3146100" cy="142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8"/>
        <p:cNvGrpSpPr/>
        <p:nvPr/>
      </p:nvGrpSpPr>
      <p:grpSpPr>
        <a:xfrm>
          <a:off x="0" y="0"/>
          <a:ext cx="0" cy="0"/>
          <a:chOff x="0" y="0"/>
          <a:chExt cx="0" cy="0"/>
        </a:xfrm>
      </p:grpSpPr>
      <p:sp>
        <p:nvSpPr>
          <p:cNvPr id="119" name="Google Shape;119;p24"/>
          <p:cNvSpPr/>
          <p:nvPr/>
        </p:nvSpPr>
        <p:spPr>
          <a:xfrm>
            <a:off x="5902625" y="16677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4"/>
          <p:cNvSpPr/>
          <p:nvPr/>
        </p:nvSpPr>
        <p:spPr>
          <a:xfrm>
            <a:off x="-415775" y="2071075"/>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4"/>
          <p:cNvSpPr/>
          <p:nvPr/>
        </p:nvSpPr>
        <p:spPr>
          <a:xfrm>
            <a:off x="1216275" y="-1099550"/>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4"/>
          <p:cNvSpPr/>
          <p:nvPr/>
        </p:nvSpPr>
        <p:spPr>
          <a:xfrm>
            <a:off x="2874800" y="26794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3"/>
        <p:cNvGrpSpPr/>
        <p:nvPr/>
      </p:nvGrpSpPr>
      <p:grpSpPr>
        <a:xfrm>
          <a:off x="0" y="0"/>
          <a:ext cx="0" cy="0"/>
          <a:chOff x="0" y="0"/>
          <a:chExt cx="0" cy="0"/>
        </a:xfrm>
      </p:grpSpPr>
      <p:sp>
        <p:nvSpPr>
          <p:cNvPr id="124" name="Google Shape;124;p25"/>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5"/>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5"/>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CUSTOM_9_2">
    <p:spTree>
      <p:nvGrpSpPr>
        <p:cNvPr id="1" name="Shape 127"/>
        <p:cNvGrpSpPr/>
        <p:nvPr/>
      </p:nvGrpSpPr>
      <p:grpSpPr>
        <a:xfrm>
          <a:off x="0" y="0"/>
          <a:ext cx="0" cy="0"/>
          <a:chOff x="0" y="0"/>
          <a:chExt cx="0" cy="0"/>
        </a:xfrm>
      </p:grpSpPr>
      <p:sp>
        <p:nvSpPr>
          <p:cNvPr id="128" name="Google Shape;128;p26"/>
          <p:cNvSpPr/>
          <p:nvPr/>
        </p:nvSpPr>
        <p:spPr>
          <a:xfrm>
            <a:off x="56298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6"/>
          <p:cNvSpPr/>
          <p:nvPr/>
        </p:nvSpPr>
        <p:spPr>
          <a:xfrm>
            <a:off x="30831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6"/>
          <p:cNvSpPr/>
          <p:nvPr/>
        </p:nvSpPr>
        <p:spPr>
          <a:xfrm>
            <a:off x="5364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3">
  <p:cSld name="CUSTOM_9_3">
    <p:spTree>
      <p:nvGrpSpPr>
        <p:cNvPr id="1" name="Shape 131"/>
        <p:cNvGrpSpPr/>
        <p:nvPr/>
      </p:nvGrpSpPr>
      <p:grpSpPr>
        <a:xfrm>
          <a:off x="0" y="0"/>
          <a:ext cx="0" cy="0"/>
          <a:chOff x="0" y="0"/>
          <a:chExt cx="0" cy="0"/>
        </a:xfrm>
      </p:grpSpPr>
      <p:sp>
        <p:nvSpPr>
          <p:cNvPr id="132" name="Google Shape;132;p27"/>
          <p:cNvSpPr/>
          <p:nvPr/>
        </p:nvSpPr>
        <p:spPr>
          <a:xfrm>
            <a:off x="4240375" y="476099"/>
            <a:ext cx="4624500" cy="4191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6"/>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37"/>
        <p:cNvGrpSpPr/>
        <p:nvPr/>
      </p:nvGrpSpPr>
      <p:grpSpPr>
        <a:xfrm>
          <a:off x="0" y="0"/>
          <a:ext cx="0" cy="0"/>
          <a:chOff x="0" y="0"/>
          <a:chExt cx="0" cy="0"/>
        </a:xfrm>
      </p:grpSpPr>
      <p:sp>
        <p:nvSpPr>
          <p:cNvPr id="138" name="Google Shape;138;p3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7" name="Google Shape;17;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1600"/>
              </a:spcBef>
              <a:spcAft>
                <a:spcPts val="0"/>
              </a:spcAft>
              <a:buSzPts val="1200"/>
              <a:buFont typeface="Roboto Condensed Light"/>
              <a:buAutoNum type="alphaLcPeriod"/>
              <a:defRPr/>
            </a:lvl2pPr>
            <a:lvl3pPr marL="1371600" lvl="2" indent="-304800" rtl="0">
              <a:lnSpc>
                <a:spcPct val="115000"/>
              </a:lnSpc>
              <a:spcBef>
                <a:spcPts val="1600"/>
              </a:spcBef>
              <a:spcAft>
                <a:spcPts val="0"/>
              </a:spcAft>
              <a:buSzPts val="1200"/>
              <a:buFont typeface="Roboto Condensed Light"/>
              <a:buAutoNum type="romanLcPeriod"/>
              <a:defRPr/>
            </a:lvl3pPr>
            <a:lvl4pPr marL="1828800" lvl="3" indent="-304800" rtl="0">
              <a:lnSpc>
                <a:spcPct val="115000"/>
              </a:lnSpc>
              <a:spcBef>
                <a:spcPts val="1600"/>
              </a:spcBef>
              <a:spcAft>
                <a:spcPts val="0"/>
              </a:spcAft>
              <a:buSzPts val="1200"/>
              <a:buFont typeface="Roboto Condensed Light"/>
              <a:buAutoNum type="arabicPeriod"/>
              <a:defRPr/>
            </a:lvl4pPr>
            <a:lvl5pPr marL="2286000" lvl="4" indent="-304800" rtl="0">
              <a:lnSpc>
                <a:spcPct val="115000"/>
              </a:lnSpc>
              <a:spcBef>
                <a:spcPts val="1600"/>
              </a:spcBef>
              <a:spcAft>
                <a:spcPts val="0"/>
              </a:spcAft>
              <a:buSzPts val="1200"/>
              <a:buFont typeface="Roboto Condensed Light"/>
              <a:buAutoNum type="alphaLcPeriod"/>
              <a:defRPr/>
            </a:lvl5pPr>
            <a:lvl6pPr marL="2743200" lvl="5" indent="-304800" rtl="0">
              <a:lnSpc>
                <a:spcPct val="115000"/>
              </a:lnSpc>
              <a:spcBef>
                <a:spcPts val="1600"/>
              </a:spcBef>
              <a:spcAft>
                <a:spcPts val="0"/>
              </a:spcAft>
              <a:buSzPts val="1200"/>
              <a:buFont typeface="Roboto Condensed Light"/>
              <a:buAutoNum type="romanLcPeriod"/>
              <a:defRPr/>
            </a:lvl6pPr>
            <a:lvl7pPr marL="3200400" lvl="6" indent="-304800" rtl="0">
              <a:lnSpc>
                <a:spcPct val="115000"/>
              </a:lnSpc>
              <a:spcBef>
                <a:spcPts val="1600"/>
              </a:spcBef>
              <a:spcAft>
                <a:spcPts val="0"/>
              </a:spcAft>
              <a:buSzPts val="1200"/>
              <a:buFont typeface="Roboto Condensed Light"/>
              <a:buAutoNum type="arabicPeriod"/>
              <a:defRPr/>
            </a:lvl7pPr>
            <a:lvl8pPr marL="3657600" lvl="7" indent="-304800" rtl="0">
              <a:lnSpc>
                <a:spcPct val="115000"/>
              </a:lnSpc>
              <a:spcBef>
                <a:spcPts val="1600"/>
              </a:spcBef>
              <a:spcAft>
                <a:spcPts val="0"/>
              </a:spcAft>
              <a:buSzPts val="1200"/>
              <a:buFont typeface="Roboto Condensed Light"/>
              <a:buAutoNum type="alphaLcPeriod"/>
              <a:defRPr/>
            </a:lvl8pPr>
            <a:lvl9pPr marL="4114800" lvl="8" indent="-304800" rtl="0">
              <a:lnSpc>
                <a:spcPct val="115000"/>
              </a:lnSpc>
              <a:spcBef>
                <a:spcPts val="1600"/>
              </a:spcBef>
              <a:spcAft>
                <a:spcPts val="1600"/>
              </a:spcAft>
              <a:buSzPts val="1200"/>
              <a:buFont typeface="Roboto Condensed Light"/>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5"/>
          <p:cNvSpPr txBox="1">
            <a:spLocks noGrp="1"/>
          </p:cNvSpPr>
          <p:nvPr>
            <p:ph type="title" idx="2"/>
          </p:nvPr>
        </p:nvSpPr>
        <p:spPr>
          <a:xfrm>
            <a:off x="1620725" y="2800350"/>
            <a:ext cx="2180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b="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 name="Google Shape;21;p5"/>
          <p:cNvSpPr txBox="1">
            <a:spLocks noGrp="1"/>
          </p:cNvSpPr>
          <p:nvPr>
            <p:ph type="title" idx="3"/>
          </p:nvPr>
        </p:nvSpPr>
        <p:spPr>
          <a:xfrm>
            <a:off x="5343250" y="2800350"/>
            <a:ext cx="2180100" cy="4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500" b="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 name="Google Shape;22;p5"/>
          <p:cNvSpPr txBox="1">
            <a:spLocks noGrp="1"/>
          </p:cNvSpPr>
          <p:nvPr>
            <p:ph type="subTitle" idx="1"/>
          </p:nvPr>
        </p:nvSpPr>
        <p:spPr>
          <a:xfrm>
            <a:off x="5180497" y="3266572"/>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 name="Google Shape;23;p5"/>
          <p:cNvSpPr txBox="1">
            <a:spLocks noGrp="1"/>
          </p:cNvSpPr>
          <p:nvPr>
            <p:ph type="subTitle" idx="4"/>
          </p:nvPr>
        </p:nvSpPr>
        <p:spPr>
          <a:xfrm>
            <a:off x="1457900" y="3266572"/>
            <a:ext cx="2505600" cy="101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7"/>
          <p:cNvSpPr txBox="1">
            <a:spLocks noGrp="1"/>
          </p:cNvSpPr>
          <p:nvPr>
            <p:ph type="body" idx="1"/>
          </p:nvPr>
        </p:nvSpPr>
        <p:spPr>
          <a:xfrm>
            <a:off x="905525" y="1540775"/>
            <a:ext cx="3243000" cy="27573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dk2"/>
              </a:buClr>
              <a:buSzPts val="1000"/>
              <a:buChar char="●"/>
              <a:defRPr/>
            </a:lvl1pPr>
            <a:lvl2pPr marL="914400" lvl="1" indent="-317500" rtl="0">
              <a:lnSpc>
                <a:spcPct val="115000"/>
              </a:lnSpc>
              <a:spcBef>
                <a:spcPts val="160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28" name="Google Shape;28;p7"/>
          <p:cNvSpPr txBox="1">
            <a:spLocks noGrp="1"/>
          </p:cNvSpPr>
          <p:nvPr>
            <p:ph type="title"/>
          </p:nvPr>
        </p:nvSpPr>
        <p:spPr>
          <a:xfrm>
            <a:off x="905550" y="959188"/>
            <a:ext cx="3243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2041400" y="2607575"/>
            <a:ext cx="5061000" cy="19965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7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3769800" y="1791723"/>
            <a:ext cx="46611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3" name="Google Shape;33;p9"/>
          <p:cNvSpPr txBox="1">
            <a:spLocks noGrp="1"/>
          </p:cNvSpPr>
          <p:nvPr>
            <p:ph type="subTitle" idx="1"/>
          </p:nvPr>
        </p:nvSpPr>
        <p:spPr>
          <a:xfrm>
            <a:off x="4635600" y="2621963"/>
            <a:ext cx="3795300" cy="1037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222400" y="833750"/>
            <a:ext cx="4208400" cy="128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1pPr>
            <a:lvl2pPr lvl="1"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2pPr>
            <a:lvl3pPr lvl="2"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3pPr>
            <a:lvl4pPr lvl="3"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4pPr>
            <a:lvl5pPr lvl="4"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5pPr>
            <a:lvl6pPr lvl="5"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6pPr>
            <a:lvl7pPr lvl="6"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7pPr>
            <a:lvl8pPr lvl="7"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8pPr>
            <a:lvl9pPr lvl="8" rtl="0">
              <a:spcBef>
                <a:spcPts val="0"/>
              </a:spcBef>
              <a:spcAft>
                <a:spcPts val="0"/>
              </a:spcAft>
              <a:buClr>
                <a:schemeClr val="dk2"/>
              </a:buClr>
              <a:buSzPts val="3000"/>
              <a:buFont typeface="Fugaz One"/>
              <a:buNone/>
              <a:defRPr sz="3000">
                <a:solidFill>
                  <a:schemeClr val="dk2"/>
                </a:solidFill>
                <a:latin typeface="Fugaz One"/>
                <a:ea typeface="Fugaz One"/>
                <a:cs typeface="Fugaz One"/>
                <a:sym typeface="Fugaz On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Catamaran"/>
              <a:buChar char="●"/>
              <a:defRPr>
                <a:solidFill>
                  <a:schemeClr val="lt1"/>
                </a:solidFill>
                <a:latin typeface="Catamaran"/>
                <a:ea typeface="Catamaran"/>
                <a:cs typeface="Catamaran"/>
                <a:sym typeface="Catamaran"/>
              </a:defRPr>
            </a:lvl1pPr>
            <a:lvl2pPr marL="914400" lvl="1"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2pPr>
            <a:lvl3pPr marL="1371600" lvl="2"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3pPr>
            <a:lvl4pPr marL="1828800" lvl="3"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4pPr>
            <a:lvl5pPr marL="2286000" lvl="4"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5pPr>
            <a:lvl6pPr marL="2743200" lvl="5"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6pPr>
            <a:lvl7pPr marL="3200400" lvl="6"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7pPr>
            <a:lvl8pPr marL="3657600" lvl="7" indent="-317500">
              <a:lnSpc>
                <a:spcPct val="115000"/>
              </a:lnSpc>
              <a:spcBef>
                <a:spcPts val="1600"/>
              </a:spcBef>
              <a:spcAft>
                <a:spcPts val="0"/>
              </a:spcAft>
              <a:buClr>
                <a:schemeClr val="lt1"/>
              </a:buClr>
              <a:buSzPts val="1400"/>
              <a:buFont typeface="Catamaran"/>
              <a:buChar char="○"/>
              <a:defRPr>
                <a:solidFill>
                  <a:schemeClr val="lt1"/>
                </a:solidFill>
                <a:latin typeface="Catamaran"/>
                <a:ea typeface="Catamaran"/>
                <a:cs typeface="Catamaran"/>
                <a:sym typeface="Catamaran"/>
              </a:defRPr>
            </a:lvl8pPr>
            <a:lvl9pPr marL="4114800" lvl="8" indent="-317500">
              <a:lnSpc>
                <a:spcPct val="115000"/>
              </a:lnSpc>
              <a:spcBef>
                <a:spcPts val="1600"/>
              </a:spcBef>
              <a:spcAft>
                <a:spcPts val="1600"/>
              </a:spcAft>
              <a:buClr>
                <a:schemeClr val="lt1"/>
              </a:buClr>
              <a:buSzPts val="1400"/>
              <a:buFont typeface="Catamaran"/>
              <a:buChar char="■"/>
              <a:defRPr>
                <a:solidFill>
                  <a:schemeClr val="lt1"/>
                </a:solidFill>
                <a:latin typeface="Catamaran"/>
                <a:ea typeface="Catamaran"/>
                <a:cs typeface="Catamaran"/>
                <a:sym typeface="Catamara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3"/>
        <p:cNvGrpSpPr/>
        <p:nvPr/>
      </p:nvGrpSpPr>
      <p:grpSpPr>
        <a:xfrm>
          <a:off x="0" y="0"/>
          <a:ext cx="0" cy="0"/>
          <a:chOff x="0" y="0"/>
          <a:chExt cx="0" cy="0"/>
        </a:xfrm>
      </p:grpSpPr>
      <p:sp>
        <p:nvSpPr>
          <p:cNvPr id="134" name="Google Shape;13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5" name="Google Shape;13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hyperlink" Target="https://docs.google.com/spreadsheets/d/1MJ_FQp3Xl_zSLpg4nJBcr8T5fGkjYG_8M1r7IRq4I4I/cop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hyperlink" Target="https://docs.google.com/spreadsheets/d/1MJ_FQp3Xl_zSLpg4nJBcr8T5fGkjYG_8M1r7IRq4I4I/copy"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hyperlink" Target="https://commons.wikimedia.org/wiki/File:Biblioteca_Casa_de_Col%C3%B3n_Nacho_Gonz%C3%A1lez.JPG" TargetMode="External"/><Relationship Id="rId2" Type="http://schemas.openxmlformats.org/officeDocument/2006/relationships/image" Target="../media/image3.JPG"/><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hyperlink" Target="https://www.freepik.com/free-vector/modern-hosting-concept-with-flat-design_3378459.htm/?utm_source=slidesgo_template&amp;utm_medium=referral-link&amp;utm_campaign=sg_resources&amp;utm_content=freepik" TargetMode="External"/><Relationship Id="rId7"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5.xml"/><Relationship Id="rId6" Type="http://schemas.openxmlformats.org/officeDocument/2006/relationships/image" Target="../media/image22.png"/><Relationship Id="rId11" Type="http://schemas.openxmlformats.org/officeDocument/2006/relationships/image" Target="../media/image27.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hyperlink" Target="https://www.freepik.com/free-vector/isometric-hosting-concept_3279045.htm/?utm_source=slidesgo_template&amp;utm_medium=referral-link&amp;utm_campaign=sg_resources&amp;utm_content=freepik" TargetMode="External"/><Relationship Id="rId9" Type="http://schemas.openxmlformats.org/officeDocument/2006/relationships/image" Target="../media/image25.png"/></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vector/planet-big-data-background_3531260.htm/?utm_source=slidesgo_template&amp;utm_medium=referral-link&amp;utm_campaign=sg_resources&amp;utm_content=freepik" TargetMode="External"/><Relationship Id="rId3" Type="http://schemas.openxmlformats.org/officeDocument/2006/relationships/hyperlink" Target="https://www.freepik.com/free-photo/business-concept-with-graphic-holography_20034609.htm/?utm_source=slidesgo_template&amp;utm_medium=referral-link&amp;utm_campaign=sg_resources&amp;utm_content=freepik" TargetMode="External"/><Relationship Id="rId7" Type="http://schemas.openxmlformats.org/officeDocument/2006/relationships/hyperlink" Target="https://www.freepik.com/free-vector/isometric-hosting-concept_3279053.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hyperlink" Target="https://www.freepik.com/free-vector/modern-hosting-concept-with-flat-design_3378460.htm/?utm_source=slidesgo_template&amp;utm_medium=referral-link&amp;utm_campaign=sg_resources&amp;utm_content=freepik" TargetMode="External"/><Relationship Id="rId5" Type="http://schemas.openxmlformats.org/officeDocument/2006/relationships/hyperlink" Target="https://www.freepik.com/free-photo/close-up-young-businessman_21080953.htm/?utm_source=slidesgo_template&amp;utm_medium=referral-link&amp;utm_campaign=sg_resources&amp;utm_content=freepik" TargetMode="External"/><Relationship Id="rId10" Type="http://schemas.openxmlformats.org/officeDocument/2006/relationships/hyperlink" Target="https://www.flaticon.com/packs/cloud-computing-and-network-9/?utm_source=slidesgo_template&amp;utm_medium=referral-link&amp;utm_campaign=sg_resources&amp;utm_content=flaticon" TargetMode="External"/><Relationship Id="rId4" Type="http://schemas.openxmlformats.org/officeDocument/2006/relationships/hyperlink" Target="https://www.freepik.com/free-photo/business-concept-with-graphic-holography_20034611.htm/?utm_source=slidesgo_template&amp;utm_medium=referral-link&amp;utm_campaign=sg_resources&amp;utm_content=freepik" TargetMode="External"/><Relationship Id="rId9" Type="http://schemas.openxmlformats.org/officeDocument/2006/relationships/hyperlink" Target="https://www.freepik.com/free-vector/light-big-data-background_3531262.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0.xml"/><Relationship Id="rId1" Type="http://schemas.openxmlformats.org/officeDocument/2006/relationships/slideLayout" Target="../slideLayouts/slideLayout27.xml"/><Relationship Id="rId6" Type="http://schemas.openxmlformats.org/officeDocument/2006/relationships/slide" Target="slide30.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Fugaz+One"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4" Type="http://schemas.openxmlformats.org/officeDocument/2006/relationships/hyperlink" Target="https://fonts.google.com/specimen/Catamaran"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2.gif"/><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0.gif"/><Relationship Id="rId4" Type="http://schemas.openxmlformats.org/officeDocument/2006/relationships/image" Target="../media/image28.gif"/><Relationship Id="rId9" Type="http://schemas.openxmlformats.org/officeDocument/2006/relationships/image" Target="../media/image29.gif"/></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s://pixabay.com/fr/agenda-ipad-%C3%A9crire-blog-968603/" TargetMode="External"/><Relationship Id="rId2" Type="http://schemas.openxmlformats.org/officeDocument/2006/relationships/image" Target="../media/image4.jpg"/><Relationship Id="rId1" Type="http://schemas.openxmlformats.org/officeDocument/2006/relationships/slideLayout" Target="../slideLayouts/slideLayout2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hyperlink" Target="https://pxhere.com/de/photo/774103" TargetMode="External"/><Relationship Id="rId2" Type="http://schemas.openxmlformats.org/officeDocument/2006/relationships/image" Target="../media/image5.jpg"/><Relationship Id="rId1" Type="http://schemas.openxmlformats.org/officeDocument/2006/relationships/slideLayout" Target="../slideLayouts/slideLayout2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6.xml"/><Relationship Id="rId4" Type="http://schemas.openxmlformats.org/officeDocument/2006/relationships/image" Target="../media/image33.png"/></Relationships>
</file>

<file path=ppt/slides/_rels/slide6.xml.rels><?xml version="1.0" encoding="UTF-8" standalone="yes"?>
<Relationships xmlns="http://schemas.openxmlformats.org/package/2006/relationships"><Relationship Id="rId3" Type="http://schemas.openxmlformats.org/officeDocument/2006/relationships/hyperlink" Target="https://www.flickr.com/photos/110071476@N07/11104370906" TargetMode="External"/><Relationship Id="rId2" Type="http://schemas.openxmlformats.org/officeDocument/2006/relationships/image" Target="../media/image6.jpg"/><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31"/>
          <p:cNvSpPr/>
          <p:nvPr/>
        </p:nvSpPr>
        <p:spPr>
          <a:xfrm>
            <a:off x="4865794" y="195974"/>
            <a:ext cx="3069900" cy="2340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1"/>
          <p:cNvSpPr/>
          <p:nvPr/>
        </p:nvSpPr>
        <p:spPr>
          <a:xfrm>
            <a:off x="637600" y="195974"/>
            <a:ext cx="4228200" cy="4092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1"/>
          <p:cNvSpPr/>
          <p:nvPr/>
        </p:nvSpPr>
        <p:spPr>
          <a:xfrm>
            <a:off x="4865794" y="2987551"/>
            <a:ext cx="3271200" cy="436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1"/>
          <p:cNvSpPr txBox="1">
            <a:spLocks noGrp="1"/>
          </p:cNvSpPr>
          <p:nvPr>
            <p:ph type="subTitle" idx="1"/>
          </p:nvPr>
        </p:nvSpPr>
        <p:spPr>
          <a:xfrm>
            <a:off x="4572094" y="3529712"/>
            <a:ext cx="38586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accent5">
                    <a:lumMod val="60000"/>
                    <a:lumOff val="40000"/>
                  </a:schemeClr>
                </a:solidFill>
                <a:effectLst>
                  <a:outerShdw blurRad="38100" dist="38100" dir="2700000" algn="tl">
                    <a:srgbClr val="000000">
                      <a:alpha val="43137"/>
                    </a:srgbClr>
                  </a:outerShdw>
                </a:effectLst>
                <a:latin typeface="+mj-lt"/>
              </a:rPr>
              <a:t>IPN - UPIICSA</a:t>
            </a:r>
            <a:endParaRPr b="1" dirty="0">
              <a:solidFill>
                <a:schemeClr val="accent5">
                  <a:lumMod val="60000"/>
                  <a:lumOff val="40000"/>
                </a:schemeClr>
              </a:solidFill>
              <a:effectLst>
                <a:outerShdw blurRad="38100" dist="38100" dir="2700000" algn="tl">
                  <a:srgbClr val="000000">
                    <a:alpha val="43137"/>
                  </a:srgbClr>
                </a:outerShdw>
              </a:effectLst>
              <a:latin typeface="+mj-lt"/>
            </a:endParaRPr>
          </a:p>
        </p:txBody>
      </p:sp>
      <p:grpSp>
        <p:nvGrpSpPr>
          <p:cNvPr id="147" name="Google Shape;147;p31"/>
          <p:cNvGrpSpPr/>
          <p:nvPr/>
        </p:nvGrpSpPr>
        <p:grpSpPr>
          <a:xfrm>
            <a:off x="5049092" y="1085367"/>
            <a:ext cx="2800800" cy="584700"/>
            <a:chOff x="5100994" y="1589500"/>
            <a:chExt cx="2800800" cy="584700"/>
          </a:xfrm>
        </p:grpSpPr>
        <p:cxnSp>
          <p:nvCxnSpPr>
            <p:cNvPr id="148" name="Google Shape;148;p31"/>
            <p:cNvCxnSpPr/>
            <p:nvPr/>
          </p:nvCxnSpPr>
          <p:spPr>
            <a:xfrm rot="-5400000">
              <a:off x="4989844" y="1700650"/>
              <a:ext cx="584700" cy="362400"/>
            </a:xfrm>
            <a:prstGeom prst="bentConnector3">
              <a:avLst>
                <a:gd name="adj1" fmla="val 99996"/>
              </a:avLst>
            </a:prstGeom>
            <a:noFill/>
            <a:ln w="9525" cap="flat" cmpd="sng">
              <a:solidFill>
                <a:schemeClr val="lt1"/>
              </a:solidFill>
              <a:prstDash val="solid"/>
              <a:round/>
              <a:headEnd type="none" w="med" len="med"/>
              <a:tailEnd type="none" w="med" len="med"/>
            </a:ln>
          </p:spPr>
        </p:cxnSp>
        <p:cxnSp>
          <p:nvCxnSpPr>
            <p:cNvPr id="149" name="Google Shape;149;p31"/>
            <p:cNvCxnSpPr/>
            <p:nvPr/>
          </p:nvCxnSpPr>
          <p:spPr>
            <a:xfrm rot="5400000" flipH="1">
              <a:off x="7428244" y="1700650"/>
              <a:ext cx="584700" cy="362400"/>
            </a:xfrm>
            <a:prstGeom prst="bentConnector3">
              <a:avLst>
                <a:gd name="adj1" fmla="val 99996"/>
              </a:avLst>
            </a:prstGeom>
            <a:noFill/>
            <a:ln w="9525" cap="flat" cmpd="sng">
              <a:solidFill>
                <a:schemeClr val="lt1"/>
              </a:solidFill>
              <a:prstDash val="solid"/>
              <a:round/>
              <a:headEnd type="none" w="med" len="med"/>
              <a:tailEnd type="none" w="med" len="med"/>
            </a:ln>
          </p:spPr>
        </p:cxnSp>
      </p:grpSp>
      <p:pic>
        <p:nvPicPr>
          <p:cNvPr id="150" name="Google Shape;150;p31"/>
          <p:cNvPicPr preferRelativeResize="0"/>
          <p:nvPr/>
        </p:nvPicPr>
        <p:blipFill>
          <a:blip r:embed="rId3">
            <a:alphaModFix/>
          </a:blip>
          <a:stretch>
            <a:fillRect/>
          </a:stretch>
        </p:blipFill>
        <p:spPr>
          <a:xfrm>
            <a:off x="763875" y="764750"/>
            <a:ext cx="3003401" cy="3613999"/>
          </a:xfrm>
          <a:prstGeom prst="rect">
            <a:avLst/>
          </a:prstGeom>
          <a:noFill/>
          <a:ln>
            <a:noFill/>
          </a:ln>
        </p:spPr>
      </p:pic>
      <p:grpSp>
        <p:nvGrpSpPr>
          <p:cNvPr id="151" name="Google Shape;151;p31"/>
          <p:cNvGrpSpPr/>
          <p:nvPr/>
        </p:nvGrpSpPr>
        <p:grpSpPr>
          <a:xfrm>
            <a:off x="5459284" y="1862782"/>
            <a:ext cx="1882925" cy="628350"/>
            <a:chOff x="5559938" y="2594775"/>
            <a:chExt cx="1882925" cy="628350"/>
          </a:xfrm>
        </p:grpSpPr>
        <p:grpSp>
          <p:nvGrpSpPr>
            <p:cNvPr id="152" name="Google Shape;152;p31"/>
            <p:cNvGrpSpPr/>
            <p:nvPr/>
          </p:nvGrpSpPr>
          <p:grpSpPr>
            <a:xfrm>
              <a:off x="5559938" y="2594775"/>
              <a:ext cx="340200" cy="628350"/>
              <a:chOff x="5546500" y="2594775"/>
              <a:chExt cx="340200" cy="628350"/>
            </a:xfrm>
          </p:grpSpPr>
          <p:sp>
            <p:nvSpPr>
              <p:cNvPr id="153" name="Google Shape;153;p31"/>
              <p:cNvSpPr/>
              <p:nvPr/>
            </p:nvSpPr>
            <p:spPr>
              <a:xfrm>
                <a:off x="5816800" y="3153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4" name="Google Shape;154;p31"/>
              <p:cNvCxnSpPr>
                <a:stCxn id="153" idx="2"/>
              </p:cNvCxnSpPr>
              <p:nvPr/>
            </p:nvCxnSpPr>
            <p:spPr>
              <a:xfrm rot="10800000">
                <a:off x="5546500" y="2594775"/>
                <a:ext cx="270300" cy="593400"/>
              </a:xfrm>
              <a:prstGeom prst="bentConnector2">
                <a:avLst/>
              </a:prstGeom>
              <a:noFill/>
              <a:ln w="9525" cap="flat" cmpd="sng">
                <a:solidFill>
                  <a:schemeClr val="lt1"/>
                </a:solidFill>
                <a:prstDash val="solid"/>
                <a:round/>
                <a:headEnd type="none" w="med" len="med"/>
                <a:tailEnd type="none" w="med" len="med"/>
              </a:ln>
            </p:spPr>
          </p:cxnSp>
        </p:grpSp>
        <p:grpSp>
          <p:nvGrpSpPr>
            <p:cNvPr id="155" name="Google Shape;155;p31"/>
            <p:cNvGrpSpPr/>
            <p:nvPr/>
          </p:nvGrpSpPr>
          <p:grpSpPr>
            <a:xfrm flipH="1">
              <a:off x="7102663" y="2594775"/>
              <a:ext cx="340200" cy="628350"/>
              <a:chOff x="5546500" y="2594775"/>
              <a:chExt cx="340200" cy="628350"/>
            </a:xfrm>
          </p:grpSpPr>
          <p:sp>
            <p:nvSpPr>
              <p:cNvPr id="156" name="Google Shape;156;p31"/>
              <p:cNvSpPr/>
              <p:nvPr/>
            </p:nvSpPr>
            <p:spPr>
              <a:xfrm>
                <a:off x="5816800" y="3153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7" name="Google Shape;157;p31"/>
              <p:cNvCxnSpPr>
                <a:stCxn id="156" idx="2"/>
              </p:cNvCxnSpPr>
              <p:nvPr/>
            </p:nvCxnSpPr>
            <p:spPr>
              <a:xfrm rot="10800000">
                <a:off x="5546500" y="2594775"/>
                <a:ext cx="270300" cy="593400"/>
              </a:xfrm>
              <a:prstGeom prst="bentConnector2">
                <a:avLst/>
              </a:prstGeom>
              <a:noFill/>
              <a:ln w="9525" cap="flat" cmpd="sng">
                <a:solidFill>
                  <a:schemeClr val="lt1"/>
                </a:solidFill>
                <a:prstDash val="solid"/>
                <a:round/>
                <a:headEnd type="none" w="med" len="med"/>
                <a:tailEnd type="none" w="med" len="med"/>
              </a:ln>
            </p:spPr>
          </p:cxnSp>
        </p:grpSp>
      </p:grpSp>
      <p:sp>
        <p:nvSpPr>
          <p:cNvPr id="158" name="Google Shape;158;p31"/>
          <p:cNvSpPr txBox="1">
            <a:spLocks noGrp="1"/>
          </p:cNvSpPr>
          <p:nvPr>
            <p:ph type="ctrTitle"/>
          </p:nvPr>
        </p:nvSpPr>
        <p:spPr>
          <a:xfrm>
            <a:off x="4572094" y="1112590"/>
            <a:ext cx="3858600" cy="6115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a:solidFill>
                  <a:schemeClr val="lt1"/>
                </a:solidFill>
              </a:rPr>
              <a:t>Base de Datos</a:t>
            </a:r>
            <a:endParaRPr sz="4000" dirty="0">
              <a:solidFill>
                <a:schemeClr val="dk1"/>
              </a:solidFill>
            </a:endParaRPr>
          </a:p>
        </p:txBody>
      </p:sp>
      <p:sp>
        <p:nvSpPr>
          <p:cNvPr id="2" name="Google Shape;158;p31">
            <a:extLst>
              <a:ext uri="{FF2B5EF4-FFF2-40B4-BE49-F238E27FC236}">
                <a16:creationId xmlns:a16="http://schemas.microsoft.com/office/drawing/2014/main" id="{A837510F-33B8-E067-8E2F-130C118B1CB7}"/>
              </a:ext>
            </a:extLst>
          </p:cNvPr>
          <p:cNvSpPr txBox="1">
            <a:spLocks/>
          </p:cNvSpPr>
          <p:nvPr/>
        </p:nvSpPr>
        <p:spPr>
          <a:xfrm>
            <a:off x="4405990" y="1744308"/>
            <a:ext cx="3858600" cy="6115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Fugaz One"/>
              <a:buNone/>
              <a:defRPr sz="5300" b="0" i="0" u="none" strike="noStrike" cap="none">
                <a:solidFill>
                  <a:schemeClr val="lt1"/>
                </a:solidFill>
                <a:latin typeface="Fugaz One"/>
                <a:ea typeface="Fugaz One"/>
                <a:cs typeface="Fugaz One"/>
                <a:sym typeface="Fugaz One"/>
              </a:defRPr>
            </a:lvl1pPr>
            <a:lvl2pPr marR="0" lvl="1"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2pPr>
            <a:lvl3pPr marR="0" lvl="2"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3pPr>
            <a:lvl4pPr marR="0" lvl="3"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4pPr>
            <a:lvl5pPr marR="0" lvl="4"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5pPr>
            <a:lvl6pPr marR="0" lvl="5"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6pPr>
            <a:lvl7pPr marR="0" lvl="6"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7pPr>
            <a:lvl8pPr marR="0" lvl="7"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8pPr>
            <a:lvl9pPr marR="0" lvl="8"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9pPr>
          </a:lstStyle>
          <a:p>
            <a:r>
              <a:rPr lang="es-MX" sz="4000" dirty="0"/>
              <a:t> NoSQL </a:t>
            </a:r>
            <a:endParaRPr lang="es-MX" sz="4000" dirty="0">
              <a:solidFill>
                <a:schemeClr val="dk1"/>
              </a:solidFill>
            </a:endParaRPr>
          </a:p>
        </p:txBody>
      </p:sp>
      <p:sp>
        <p:nvSpPr>
          <p:cNvPr id="3" name="Google Shape;158;p31">
            <a:extLst>
              <a:ext uri="{FF2B5EF4-FFF2-40B4-BE49-F238E27FC236}">
                <a16:creationId xmlns:a16="http://schemas.microsoft.com/office/drawing/2014/main" id="{95C5DA63-4B68-E5AE-A9C0-0F5071728A9F}"/>
              </a:ext>
            </a:extLst>
          </p:cNvPr>
          <p:cNvSpPr txBox="1">
            <a:spLocks/>
          </p:cNvSpPr>
          <p:nvPr/>
        </p:nvSpPr>
        <p:spPr>
          <a:xfrm>
            <a:off x="4865794" y="2984341"/>
            <a:ext cx="3271200" cy="4614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5200"/>
              <a:buFont typeface="Fugaz One"/>
              <a:buNone/>
              <a:defRPr sz="5300" b="0" i="0" u="none" strike="noStrike" cap="none">
                <a:solidFill>
                  <a:schemeClr val="lt1"/>
                </a:solidFill>
                <a:latin typeface="Fugaz One"/>
                <a:ea typeface="Fugaz One"/>
                <a:cs typeface="Fugaz One"/>
                <a:sym typeface="Fugaz One"/>
              </a:defRPr>
            </a:lvl1pPr>
            <a:lvl2pPr marR="0" lvl="1"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2pPr>
            <a:lvl3pPr marR="0" lvl="2"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3pPr>
            <a:lvl4pPr marR="0" lvl="3"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4pPr>
            <a:lvl5pPr marR="0" lvl="4"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5pPr>
            <a:lvl6pPr marR="0" lvl="5"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6pPr>
            <a:lvl7pPr marR="0" lvl="6"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7pPr>
            <a:lvl8pPr marR="0" lvl="7"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8pPr>
            <a:lvl9pPr marR="0" lvl="8" algn="ctr" rtl="0">
              <a:lnSpc>
                <a:spcPct val="100000"/>
              </a:lnSpc>
              <a:spcBef>
                <a:spcPts val="0"/>
              </a:spcBef>
              <a:spcAft>
                <a:spcPts val="0"/>
              </a:spcAft>
              <a:buClr>
                <a:schemeClr val="lt1"/>
              </a:buClr>
              <a:buSzPts val="5200"/>
              <a:buFont typeface="Fugaz One"/>
              <a:buNone/>
              <a:defRPr sz="5200" b="0" i="0" u="none" strike="noStrike" cap="none">
                <a:solidFill>
                  <a:schemeClr val="lt1"/>
                </a:solidFill>
                <a:latin typeface="Fugaz One"/>
                <a:ea typeface="Fugaz One"/>
                <a:cs typeface="Fugaz One"/>
                <a:sym typeface="Fugaz One"/>
              </a:defRPr>
            </a:lvl9pPr>
          </a:lstStyle>
          <a:p>
            <a:r>
              <a:rPr lang="es-MX" sz="2800" dirty="0">
                <a:solidFill>
                  <a:schemeClr val="dk1"/>
                </a:solidFill>
              </a:rPr>
              <a:t>Clave Valor</a:t>
            </a:r>
            <a:endParaRPr lang="es-MX" sz="5400"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8"/>
          <p:cNvSpPr/>
          <p:nvPr/>
        </p:nvSpPr>
        <p:spPr>
          <a:xfrm>
            <a:off x="1052325"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8"/>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txBox="1"/>
          <p:nvPr/>
        </p:nvSpPr>
        <p:spPr>
          <a:xfrm>
            <a:off x="938875" y="3191750"/>
            <a:ext cx="2045100" cy="75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Venus has a beautiful name and is the second planet from the Sun</a:t>
            </a:r>
            <a:endParaRPr>
              <a:solidFill>
                <a:schemeClr val="lt1"/>
              </a:solidFill>
              <a:latin typeface="Catamaran"/>
              <a:ea typeface="Catamaran"/>
              <a:cs typeface="Catamaran"/>
              <a:sym typeface="Catamaran"/>
            </a:endParaRPr>
          </a:p>
        </p:txBody>
      </p:sp>
      <p:sp>
        <p:nvSpPr>
          <p:cNvPr id="304" name="Google Shape;304;p38"/>
          <p:cNvSpPr txBox="1"/>
          <p:nvPr/>
        </p:nvSpPr>
        <p:spPr>
          <a:xfrm>
            <a:off x="938875"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Fugaz One"/>
                <a:ea typeface="Fugaz One"/>
                <a:cs typeface="Fugaz One"/>
                <a:sym typeface="Fugaz One"/>
              </a:rPr>
              <a:t>2000-2004</a:t>
            </a:r>
            <a:endParaRPr sz="2500">
              <a:solidFill>
                <a:schemeClr val="lt1"/>
              </a:solidFill>
              <a:latin typeface="Fugaz One"/>
              <a:ea typeface="Fugaz One"/>
              <a:cs typeface="Fugaz One"/>
              <a:sym typeface="Fugaz One"/>
            </a:endParaRPr>
          </a:p>
        </p:txBody>
      </p:sp>
      <p:sp>
        <p:nvSpPr>
          <p:cNvPr id="305" name="Google Shape;305;p38"/>
          <p:cNvSpPr/>
          <p:nvPr/>
        </p:nvSpPr>
        <p:spPr>
          <a:xfrm>
            <a:off x="1827175"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3662900"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txBox="1"/>
          <p:nvPr/>
        </p:nvSpPr>
        <p:spPr>
          <a:xfrm>
            <a:off x="3549450" y="3191750"/>
            <a:ext cx="2045100" cy="75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Despite being red, Mars is actually a cold place. It’s full of iron oxide dust</a:t>
            </a:r>
            <a:endParaRPr>
              <a:solidFill>
                <a:schemeClr val="lt1"/>
              </a:solidFill>
              <a:latin typeface="Catamaran"/>
              <a:ea typeface="Catamaran"/>
              <a:cs typeface="Catamaran"/>
              <a:sym typeface="Catamaran"/>
            </a:endParaRPr>
          </a:p>
        </p:txBody>
      </p:sp>
      <p:sp>
        <p:nvSpPr>
          <p:cNvPr id="308" name="Google Shape;308;p38"/>
          <p:cNvSpPr txBox="1"/>
          <p:nvPr/>
        </p:nvSpPr>
        <p:spPr>
          <a:xfrm>
            <a:off x="3549450"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Fugaz One"/>
                <a:ea typeface="Fugaz One"/>
                <a:cs typeface="Fugaz One"/>
                <a:sym typeface="Fugaz One"/>
              </a:rPr>
              <a:t>2005-2007</a:t>
            </a:r>
            <a:endParaRPr sz="2500">
              <a:solidFill>
                <a:schemeClr val="lt1"/>
              </a:solidFill>
              <a:latin typeface="Fugaz One"/>
              <a:ea typeface="Fugaz One"/>
              <a:cs typeface="Fugaz One"/>
              <a:sym typeface="Fugaz One"/>
            </a:endParaRPr>
          </a:p>
        </p:txBody>
      </p:sp>
      <p:sp>
        <p:nvSpPr>
          <p:cNvPr id="309" name="Google Shape;309;p38"/>
          <p:cNvSpPr/>
          <p:nvPr/>
        </p:nvSpPr>
        <p:spPr>
          <a:xfrm>
            <a:off x="4437750"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6273475" y="1963612"/>
            <a:ext cx="1818300" cy="13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txBox="1"/>
          <p:nvPr/>
        </p:nvSpPr>
        <p:spPr>
          <a:xfrm>
            <a:off x="6160025" y="3191750"/>
            <a:ext cx="2045100" cy="753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Mercury is the closest planet to the Sun and the smallest of them all</a:t>
            </a:r>
            <a:endParaRPr>
              <a:solidFill>
                <a:schemeClr val="lt1"/>
              </a:solidFill>
              <a:latin typeface="Catamaran"/>
              <a:ea typeface="Catamaran"/>
              <a:cs typeface="Catamaran"/>
              <a:sym typeface="Catamaran"/>
            </a:endParaRPr>
          </a:p>
        </p:txBody>
      </p:sp>
      <p:sp>
        <p:nvSpPr>
          <p:cNvPr id="312" name="Google Shape;312;p38"/>
          <p:cNvSpPr txBox="1"/>
          <p:nvPr/>
        </p:nvSpPr>
        <p:spPr>
          <a:xfrm>
            <a:off x="6160025" y="2190712"/>
            <a:ext cx="20451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Fugaz One"/>
                <a:ea typeface="Fugaz One"/>
                <a:cs typeface="Fugaz One"/>
                <a:sym typeface="Fugaz One"/>
              </a:rPr>
              <a:t>2008-2010</a:t>
            </a:r>
            <a:endParaRPr sz="2500">
              <a:solidFill>
                <a:schemeClr val="lt1"/>
              </a:solidFill>
              <a:latin typeface="Fugaz One"/>
              <a:ea typeface="Fugaz One"/>
              <a:cs typeface="Fugaz One"/>
              <a:sym typeface="Fugaz One"/>
            </a:endParaRPr>
          </a:p>
        </p:txBody>
      </p:sp>
      <p:sp>
        <p:nvSpPr>
          <p:cNvPr id="313" name="Google Shape;313;p38"/>
          <p:cNvSpPr/>
          <p:nvPr/>
        </p:nvSpPr>
        <p:spPr>
          <a:xfrm>
            <a:off x="7048325" y="2817437"/>
            <a:ext cx="268500" cy="268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4" name="Google Shape;314;p38"/>
          <p:cNvCxnSpPr>
            <a:stCxn id="305" idx="1"/>
          </p:cNvCxnSpPr>
          <p:nvPr/>
        </p:nvCxnSpPr>
        <p:spPr>
          <a:xfrm rot="10800000">
            <a:off x="945775" y="2951687"/>
            <a:ext cx="881400" cy="0"/>
          </a:xfrm>
          <a:prstGeom prst="straightConnector1">
            <a:avLst/>
          </a:prstGeom>
          <a:noFill/>
          <a:ln w="9525" cap="flat" cmpd="sng">
            <a:solidFill>
              <a:schemeClr val="lt1"/>
            </a:solidFill>
            <a:prstDash val="solid"/>
            <a:round/>
            <a:headEnd type="none" w="med" len="med"/>
            <a:tailEnd type="none" w="med" len="med"/>
          </a:ln>
        </p:spPr>
      </p:cxnSp>
      <p:cxnSp>
        <p:nvCxnSpPr>
          <p:cNvPr id="315" name="Google Shape;315;p38"/>
          <p:cNvCxnSpPr>
            <a:endCxn id="309" idx="1"/>
          </p:cNvCxnSpPr>
          <p:nvPr/>
        </p:nvCxnSpPr>
        <p:spPr>
          <a:xfrm>
            <a:off x="2095650" y="2951687"/>
            <a:ext cx="2342100" cy="0"/>
          </a:xfrm>
          <a:prstGeom prst="straightConnector1">
            <a:avLst/>
          </a:prstGeom>
          <a:noFill/>
          <a:ln w="9525" cap="flat" cmpd="sng">
            <a:solidFill>
              <a:schemeClr val="lt1"/>
            </a:solidFill>
            <a:prstDash val="solid"/>
            <a:round/>
            <a:headEnd type="none" w="med" len="med"/>
            <a:tailEnd type="none" w="med" len="med"/>
          </a:ln>
        </p:spPr>
      </p:cxnSp>
      <p:cxnSp>
        <p:nvCxnSpPr>
          <p:cNvPr id="316" name="Google Shape;316;p38"/>
          <p:cNvCxnSpPr>
            <a:stCxn id="309" idx="3"/>
            <a:endCxn id="313" idx="1"/>
          </p:cNvCxnSpPr>
          <p:nvPr/>
        </p:nvCxnSpPr>
        <p:spPr>
          <a:xfrm>
            <a:off x="4706250" y="2951687"/>
            <a:ext cx="2342100" cy="0"/>
          </a:xfrm>
          <a:prstGeom prst="straightConnector1">
            <a:avLst/>
          </a:prstGeom>
          <a:noFill/>
          <a:ln w="9525" cap="flat" cmpd="sng">
            <a:solidFill>
              <a:schemeClr val="lt1"/>
            </a:solidFill>
            <a:prstDash val="solid"/>
            <a:round/>
            <a:headEnd type="none" w="med" len="med"/>
            <a:tailEnd type="none" w="med" len="med"/>
          </a:ln>
        </p:spPr>
      </p:cxnSp>
      <p:cxnSp>
        <p:nvCxnSpPr>
          <p:cNvPr id="317" name="Google Shape;317;p38"/>
          <p:cNvCxnSpPr>
            <a:endCxn id="313" idx="3"/>
          </p:cNvCxnSpPr>
          <p:nvPr/>
        </p:nvCxnSpPr>
        <p:spPr>
          <a:xfrm rot="10800000">
            <a:off x="7316825" y="2951687"/>
            <a:ext cx="881400" cy="0"/>
          </a:xfrm>
          <a:prstGeom prst="straightConnector1">
            <a:avLst/>
          </a:prstGeom>
          <a:noFill/>
          <a:ln w="9525" cap="flat" cmpd="sng">
            <a:solidFill>
              <a:schemeClr val="lt1"/>
            </a:solidFill>
            <a:prstDash val="solid"/>
            <a:round/>
            <a:headEnd type="none" w="med" len="med"/>
            <a:tailEnd type="none" w="med" len="med"/>
          </a:ln>
        </p:spPr>
      </p:cxnSp>
      <p:grpSp>
        <p:nvGrpSpPr>
          <p:cNvPr id="318" name="Google Shape;318;p38"/>
          <p:cNvGrpSpPr/>
          <p:nvPr/>
        </p:nvGrpSpPr>
        <p:grpSpPr>
          <a:xfrm>
            <a:off x="405288" y="860200"/>
            <a:ext cx="171000" cy="1668450"/>
            <a:chOff x="5816800" y="2392300"/>
            <a:chExt cx="171000" cy="1668450"/>
          </a:xfrm>
        </p:grpSpPr>
        <p:sp>
          <p:nvSpPr>
            <p:cNvPr id="319" name="Google Shape;319;p38"/>
            <p:cNvSpPr/>
            <p:nvPr/>
          </p:nvSpPr>
          <p:spPr>
            <a:xfrm>
              <a:off x="5816800" y="39908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0" name="Google Shape;320;p38"/>
            <p:cNvCxnSpPr>
              <a:stCxn id="319" idx="2"/>
              <a:endCxn id="302" idx="1"/>
            </p:cNvCxnSpPr>
            <p:nvPr/>
          </p:nvCxnSpPr>
          <p:spPr>
            <a:xfrm rot="10800000" flipH="1">
              <a:off x="5816800" y="2392300"/>
              <a:ext cx="171000" cy="16335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321" name="Google Shape;321;p38"/>
          <p:cNvGrpSpPr/>
          <p:nvPr/>
        </p:nvGrpSpPr>
        <p:grpSpPr>
          <a:xfrm flipH="1">
            <a:off x="8567798" y="860200"/>
            <a:ext cx="171000" cy="1598550"/>
            <a:chOff x="5816800" y="2392300"/>
            <a:chExt cx="171000" cy="1598550"/>
          </a:xfrm>
        </p:grpSpPr>
        <p:sp>
          <p:nvSpPr>
            <p:cNvPr id="322" name="Google Shape;322;p38"/>
            <p:cNvSpPr/>
            <p:nvPr/>
          </p:nvSpPr>
          <p:spPr>
            <a:xfrm>
              <a:off x="5816800" y="39209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3" name="Google Shape;323;p38"/>
            <p:cNvCxnSpPr>
              <a:stCxn id="322" idx="2"/>
              <a:endCxn id="302" idx="3"/>
            </p:cNvCxnSpPr>
            <p:nvPr/>
          </p:nvCxnSpPr>
          <p:spPr>
            <a:xfrm rot="10800000" flipH="1">
              <a:off x="5816800" y="2392300"/>
              <a:ext cx="171000" cy="15636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324" name="Google Shape;324;p38"/>
          <p:cNvCxnSpPr>
            <a:stCxn id="303" idx="2"/>
            <a:endCxn id="325" idx="0"/>
          </p:cNvCxnSpPr>
          <p:nvPr/>
        </p:nvCxnSpPr>
        <p:spPr>
          <a:xfrm rot="-5400000" flipH="1">
            <a:off x="1788925"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cxnSp>
        <p:nvCxnSpPr>
          <p:cNvPr id="326" name="Google Shape;326;p38"/>
          <p:cNvCxnSpPr>
            <a:stCxn id="307" idx="2"/>
            <a:endCxn id="327" idx="0"/>
          </p:cNvCxnSpPr>
          <p:nvPr/>
        </p:nvCxnSpPr>
        <p:spPr>
          <a:xfrm rot="-5400000" flipH="1">
            <a:off x="4399500"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sp>
        <p:nvSpPr>
          <p:cNvPr id="325" name="Google Shape;325;p38"/>
          <p:cNvSpPr/>
          <p:nvPr/>
        </p:nvSpPr>
        <p:spPr>
          <a:xfrm>
            <a:off x="1926513"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4537088"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7147663" y="42913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29" name="Google Shape;329;p38"/>
          <p:cNvCxnSpPr>
            <a:stCxn id="325" idx="6"/>
            <a:endCxn id="327" idx="2"/>
          </p:cNvCxnSpPr>
          <p:nvPr/>
        </p:nvCxnSpPr>
        <p:spPr>
          <a:xfrm>
            <a:off x="1996413" y="4326275"/>
            <a:ext cx="2540700" cy="600"/>
          </a:xfrm>
          <a:prstGeom prst="bentConnector3">
            <a:avLst>
              <a:gd name="adj1" fmla="val 50000"/>
            </a:avLst>
          </a:prstGeom>
          <a:noFill/>
          <a:ln w="9525" cap="flat" cmpd="sng">
            <a:solidFill>
              <a:schemeClr val="lt1"/>
            </a:solidFill>
            <a:prstDash val="solid"/>
            <a:round/>
            <a:headEnd type="none" w="med" len="med"/>
            <a:tailEnd type="none" w="med" len="med"/>
          </a:ln>
        </p:spPr>
      </p:cxnSp>
      <p:cxnSp>
        <p:nvCxnSpPr>
          <p:cNvPr id="330" name="Google Shape;330;p38"/>
          <p:cNvCxnSpPr>
            <a:stCxn id="311" idx="2"/>
            <a:endCxn id="328" idx="0"/>
          </p:cNvCxnSpPr>
          <p:nvPr/>
        </p:nvCxnSpPr>
        <p:spPr>
          <a:xfrm rot="-5400000" flipH="1">
            <a:off x="7010075" y="4118150"/>
            <a:ext cx="345600" cy="600"/>
          </a:xfrm>
          <a:prstGeom prst="bentConnector3">
            <a:avLst>
              <a:gd name="adj1" fmla="val 50011"/>
            </a:avLst>
          </a:prstGeom>
          <a:noFill/>
          <a:ln w="9525" cap="flat" cmpd="sng">
            <a:solidFill>
              <a:schemeClr val="lt1"/>
            </a:solidFill>
            <a:prstDash val="solid"/>
            <a:round/>
            <a:headEnd type="none" w="med" len="med"/>
            <a:tailEnd type="none" w="med" len="med"/>
          </a:ln>
        </p:spPr>
      </p:cxnSp>
      <p:cxnSp>
        <p:nvCxnSpPr>
          <p:cNvPr id="331" name="Google Shape;331;p38"/>
          <p:cNvCxnSpPr>
            <a:stCxn id="327" idx="6"/>
            <a:endCxn id="328" idx="2"/>
          </p:cNvCxnSpPr>
          <p:nvPr/>
        </p:nvCxnSpPr>
        <p:spPr>
          <a:xfrm>
            <a:off x="4606988" y="4326275"/>
            <a:ext cx="2540700" cy="600"/>
          </a:xfrm>
          <a:prstGeom prst="bentConnector3">
            <a:avLst>
              <a:gd name="adj1" fmla="val 50000"/>
            </a:avLst>
          </a:prstGeom>
          <a:noFill/>
          <a:ln w="9525" cap="flat" cmpd="sng">
            <a:solidFill>
              <a:schemeClr val="lt1"/>
            </a:solidFill>
            <a:prstDash val="solid"/>
            <a:round/>
            <a:headEnd type="none" w="med" len="med"/>
            <a:tailEnd type="none" w="med" len="med"/>
          </a:ln>
        </p:spPr>
      </p:cxnSp>
      <p:cxnSp>
        <p:nvCxnSpPr>
          <p:cNvPr id="332" name="Google Shape;332;p38"/>
          <p:cNvCxnSpPr>
            <a:stCxn id="304" idx="0"/>
            <a:endCxn id="308" idx="0"/>
          </p:cNvCxnSpPr>
          <p:nvPr/>
        </p:nvCxnSpPr>
        <p:spPr>
          <a:xfrm rot="-5400000" flipH="1">
            <a:off x="3266425" y="885712"/>
            <a:ext cx="600" cy="26106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333" name="Google Shape;333;p38"/>
          <p:cNvCxnSpPr>
            <a:stCxn id="308" idx="0"/>
            <a:endCxn id="312" idx="0"/>
          </p:cNvCxnSpPr>
          <p:nvPr/>
        </p:nvCxnSpPr>
        <p:spPr>
          <a:xfrm rot="-5400000" flipH="1">
            <a:off x="5877000" y="885712"/>
            <a:ext cx="600" cy="26106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334" name="Google Shape;334;p38"/>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EDUCATION</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9"/>
          <p:cNvSpPr/>
          <p:nvPr/>
        </p:nvSpPr>
        <p:spPr>
          <a:xfrm>
            <a:off x="401450" y="629650"/>
            <a:ext cx="4324800" cy="3884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5207875" y="2210125"/>
            <a:ext cx="1910100"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9"/>
          <p:cNvSpPr/>
          <p:nvPr/>
        </p:nvSpPr>
        <p:spPr>
          <a:xfrm>
            <a:off x="4345250"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9"/>
          <p:cNvSpPr txBox="1">
            <a:spLocks noGrp="1"/>
          </p:cNvSpPr>
          <p:nvPr>
            <p:ph type="body" idx="1"/>
          </p:nvPr>
        </p:nvSpPr>
        <p:spPr>
          <a:xfrm>
            <a:off x="4541425" y="2779500"/>
            <a:ext cx="3243000" cy="180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Job position title</a:t>
            </a:r>
            <a:endParaRPr b="1"/>
          </a:p>
          <a:p>
            <a:pPr marL="457200" lvl="0" indent="-292100" algn="l" rtl="0">
              <a:spcBef>
                <a:spcPts val="1600"/>
              </a:spcBef>
              <a:spcAft>
                <a:spcPts val="0"/>
              </a:spcAft>
              <a:buSzPts val="1000"/>
              <a:buChar char="●"/>
            </a:pPr>
            <a:r>
              <a:rPr lang="en"/>
              <a:t>List your responsibilities for this job </a:t>
            </a:r>
            <a:endParaRPr/>
          </a:p>
          <a:p>
            <a:pPr marL="457200" lvl="0" indent="-292100" algn="l" rtl="0">
              <a:spcBef>
                <a:spcPts val="0"/>
              </a:spcBef>
              <a:spcAft>
                <a:spcPts val="0"/>
              </a:spcAft>
              <a:buSzPts val="1000"/>
              <a:buChar char="●"/>
            </a:pPr>
            <a:r>
              <a:rPr lang="en"/>
              <a:t>Adapt this to your needs</a:t>
            </a:r>
            <a:endParaRPr/>
          </a:p>
          <a:p>
            <a:pPr marL="457200" lvl="0" indent="-292100" algn="l" rtl="0">
              <a:spcBef>
                <a:spcPts val="0"/>
              </a:spcBef>
              <a:spcAft>
                <a:spcPts val="0"/>
              </a:spcAft>
              <a:buSzPts val="1000"/>
              <a:buChar char="●"/>
            </a:pPr>
            <a:r>
              <a:rPr lang="en"/>
              <a:t>Try to keep it short</a:t>
            </a:r>
            <a:endParaRPr/>
          </a:p>
          <a:p>
            <a:pPr marL="457200" lvl="0" indent="-292100" algn="l" rtl="0">
              <a:spcBef>
                <a:spcPts val="0"/>
              </a:spcBef>
              <a:spcAft>
                <a:spcPts val="0"/>
              </a:spcAft>
              <a:buSzPts val="1000"/>
              <a:buChar char="●"/>
            </a:pPr>
            <a:r>
              <a:rPr lang="en"/>
              <a:t>Get straight to the point</a:t>
            </a:r>
            <a:endParaRPr/>
          </a:p>
          <a:p>
            <a:pPr marL="457200" lvl="0" indent="-292100" algn="l" rtl="0">
              <a:spcBef>
                <a:spcPts val="0"/>
              </a:spcBef>
              <a:spcAft>
                <a:spcPts val="0"/>
              </a:spcAft>
              <a:buSzPts val="1000"/>
              <a:buChar char="●"/>
            </a:pPr>
            <a:r>
              <a:rPr lang="en"/>
              <a:t>Don’t omit important information</a:t>
            </a:r>
            <a:endParaRPr/>
          </a:p>
        </p:txBody>
      </p:sp>
      <p:sp>
        <p:nvSpPr>
          <p:cNvPr id="343" name="Google Shape;343;p39"/>
          <p:cNvSpPr txBox="1">
            <a:spLocks noGrp="1"/>
          </p:cNvSpPr>
          <p:nvPr>
            <p:ph type="title" idx="2"/>
          </p:nvPr>
        </p:nvSpPr>
        <p:spPr>
          <a:xfrm>
            <a:off x="4541450"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Institution name</a:t>
            </a:r>
            <a:endParaRPr/>
          </a:p>
        </p:txBody>
      </p:sp>
      <p:pic>
        <p:nvPicPr>
          <p:cNvPr id="344" name="Google Shape;344;p39"/>
          <p:cNvPicPr preferRelativeResize="0"/>
          <p:nvPr/>
        </p:nvPicPr>
        <p:blipFill>
          <a:blip r:embed="rId3">
            <a:alphaModFix/>
          </a:blip>
          <a:stretch>
            <a:fillRect/>
          </a:stretch>
        </p:blipFill>
        <p:spPr>
          <a:xfrm>
            <a:off x="714289" y="2220734"/>
            <a:ext cx="2645625" cy="1925649"/>
          </a:xfrm>
          <a:prstGeom prst="rect">
            <a:avLst/>
          </a:prstGeom>
          <a:noFill/>
          <a:ln>
            <a:noFill/>
          </a:ln>
        </p:spPr>
      </p:pic>
      <p:pic>
        <p:nvPicPr>
          <p:cNvPr id="345" name="Google Shape;345;p39"/>
          <p:cNvPicPr preferRelativeResize="0"/>
          <p:nvPr/>
        </p:nvPicPr>
        <p:blipFill>
          <a:blip r:embed="rId4">
            <a:alphaModFix/>
          </a:blip>
          <a:stretch>
            <a:fillRect/>
          </a:stretch>
        </p:blipFill>
        <p:spPr>
          <a:xfrm>
            <a:off x="379534" y="997309"/>
            <a:ext cx="2101734" cy="1925651"/>
          </a:xfrm>
          <a:prstGeom prst="rect">
            <a:avLst/>
          </a:prstGeom>
          <a:noFill/>
          <a:ln>
            <a:noFill/>
          </a:ln>
        </p:spPr>
      </p:pic>
      <p:grpSp>
        <p:nvGrpSpPr>
          <p:cNvPr id="346" name="Google Shape;346;p39"/>
          <p:cNvGrpSpPr/>
          <p:nvPr/>
        </p:nvGrpSpPr>
        <p:grpSpPr>
          <a:xfrm flipH="1">
            <a:off x="7980698" y="1070175"/>
            <a:ext cx="377100" cy="3364050"/>
            <a:chOff x="5816800" y="2602275"/>
            <a:chExt cx="377100" cy="3364050"/>
          </a:xfrm>
        </p:grpSpPr>
        <p:sp>
          <p:nvSpPr>
            <p:cNvPr id="347" name="Google Shape;347;p3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9"/>
            <p:cNvCxnSpPr>
              <a:stCxn id="347" idx="2"/>
              <a:endCxn id="341" idx="3"/>
            </p:cNvCxnSpPr>
            <p:nvPr/>
          </p:nvCxnSpPr>
          <p:spPr>
            <a:xfrm rot="10800000" flipH="1">
              <a:off x="5816800" y="2602275"/>
              <a:ext cx="377100" cy="3329100"/>
            </a:xfrm>
            <a:prstGeom prst="bentConnector3">
              <a:avLst>
                <a:gd name="adj1" fmla="val -63146"/>
              </a:avLst>
            </a:prstGeom>
            <a:noFill/>
            <a:ln w="9525" cap="flat" cmpd="sng">
              <a:solidFill>
                <a:schemeClr val="lt1"/>
              </a:solidFill>
              <a:prstDash val="solid"/>
              <a:round/>
              <a:headEnd type="none" w="med" len="med"/>
              <a:tailEnd type="none" w="med" len="med"/>
            </a:ln>
          </p:spPr>
        </p:cxnSp>
      </p:grpSp>
      <p:cxnSp>
        <p:nvCxnSpPr>
          <p:cNvPr id="349" name="Google Shape;349;p39"/>
          <p:cNvCxnSpPr>
            <a:stCxn id="343" idx="1"/>
            <a:endCxn id="340" idx="1"/>
          </p:cNvCxnSpPr>
          <p:nvPr/>
        </p:nvCxnSpPr>
        <p:spPr>
          <a:xfrm>
            <a:off x="4541450" y="1825750"/>
            <a:ext cx="666300" cy="573000"/>
          </a:xfrm>
          <a:prstGeom prst="bentConnector3">
            <a:avLst>
              <a:gd name="adj1" fmla="val -35738"/>
            </a:avLst>
          </a:prstGeom>
          <a:noFill/>
          <a:ln w="9525" cap="flat" cmpd="sng">
            <a:solidFill>
              <a:schemeClr val="lt1"/>
            </a:solidFill>
            <a:prstDash val="solid"/>
            <a:round/>
            <a:headEnd type="none" w="med" len="med"/>
            <a:tailEnd type="none" w="med" len="med"/>
          </a:ln>
        </p:spPr>
      </p:cxnSp>
      <p:cxnSp>
        <p:nvCxnSpPr>
          <p:cNvPr id="350" name="Google Shape;350;p39"/>
          <p:cNvCxnSpPr>
            <a:stCxn id="343" idx="3"/>
            <a:endCxn id="340" idx="3"/>
          </p:cNvCxnSpPr>
          <p:nvPr/>
        </p:nvCxnSpPr>
        <p:spPr>
          <a:xfrm flipH="1">
            <a:off x="7117850" y="1825750"/>
            <a:ext cx="666600" cy="573000"/>
          </a:xfrm>
          <a:prstGeom prst="bentConnector3">
            <a:avLst>
              <a:gd name="adj1" fmla="val -35722"/>
            </a:avLst>
          </a:prstGeom>
          <a:noFill/>
          <a:ln w="9525" cap="flat" cmpd="sng">
            <a:solidFill>
              <a:schemeClr val="lt1"/>
            </a:solidFill>
            <a:prstDash val="solid"/>
            <a:round/>
            <a:headEnd type="none" w="med" len="med"/>
            <a:tailEnd type="none" w="med" len="med"/>
          </a:ln>
        </p:spPr>
      </p:cxnSp>
      <p:sp>
        <p:nvSpPr>
          <p:cNvPr id="351" name="Google Shape;351;p39"/>
          <p:cNvSpPr txBox="1">
            <a:spLocks noGrp="1"/>
          </p:cNvSpPr>
          <p:nvPr>
            <p:ph type="title"/>
          </p:nvPr>
        </p:nvSpPr>
        <p:spPr>
          <a:xfrm>
            <a:off x="4541450"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INSTITUTION 1</a:t>
            </a:r>
            <a:endParaRPr>
              <a:solidFill>
                <a:schemeClr val="dk1"/>
              </a:solidFill>
            </a:endParaRPr>
          </a:p>
        </p:txBody>
      </p:sp>
      <p:sp>
        <p:nvSpPr>
          <p:cNvPr id="352" name="Google Shape;352;p39"/>
          <p:cNvSpPr txBox="1">
            <a:spLocks noGrp="1"/>
          </p:cNvSpPr>
          <p:nvPr>
            <p:ph type="title"/>
          </p:nvPr>
        </p:nvSpPr>
        <p:spPr>
          <a:xfrm>
            <a:off x="5323725" y="2210125"/>
            <a:ext cx="16785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rPr>
              <a:t>2005-2012 </a:t>
            </a:r>
            <a:endParaRPr sz="2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0"/>
          <p:cNvSpPr/>
          <p:nvPr/>
        </p:nvSpPr>
        <p:spPr>
          <a:xfrm>
            <a:off x="2882675" y="1040100"/>
            <a:ext cx="5034900" cy="4103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0"/>
          <p:cNvSpPr/>
          <p:nvPr/>
        </p:nvSpPr>
        <p:spPr>
          <a:xfrm>
            <a:off x="160325" y="1851675"/>
            <a:ext cx="3320100" cy="3090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0"/>
          <p:cNvSpPr/>
          <p:nvPr/>
        </p:nvSpPr>
        <p:spPr>
          <a:xfrm>
            <a:off x="2762250" y="1775475"/>
            <a:ext cx="5429400" cy="8535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0"/>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61" name="Google Shape;361;p40"/>
          <p:cNvGraphicFramePr/>
          <p:nvPr/>
        </p:nvGraphicFramePr>
        <p:xfrm>
          <a:off x="952500" y="1775475"/>
          <a:ext cx="3000000" cy="3000000"/>
        </p:xfrm>
        <a:graphic>
          <a:graphicData uri="http://schemas.openxmlformats.org/drawingml/2006/table">
            <a:tbl>
              <a:tblPr>
                <a:noFill/>
                <a:tableStyleId>{99DD82BE-07B8-4B9F-BFEE-244F04C77186}</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70932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Written level</a:t>
                      </a:r>
                      <a:endParaRPr sz="110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Spoken level</a:t>
                      </a:r>
                      <a:endParaRPr sz="110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Certificate</a:t>
                      </a:r>
                      <a:endParaRPr sz="1100">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522650">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English</a:t>
                      </a:r>
                      <a:endParaRPr sz="1100">
                        <a:solidFill>
                          <a:schemeClr val="dk1"/>
                        </a:solidFill>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B1</a:t>
                      </a:r>
                      <a:endParaRPr>
                        <a:solidFill>
                          <a:schemeClr val="lt1"/>
                        </a:solidFil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22650">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Spanish</a:t>
                      </a:r>
                      <a:endParaRPr sz="1100">
                        <a:solidFill>
                          <a:schemeClr val="dk1"/>
                        </a:solidFill>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Mother tongue</a:t>
                      </a:r>
                      <a:endParaRPr>
                        <a:solidFill>
                          <a:schemeClr val="lt1"/>
                        </a:solidFil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22650">
                <a:tc>
                  <a:txBody>
                    <a:bodyPr/>
                    <a:lstStyle/>
                    <a:p>
                      <a:pPr marL="0" lvl="0" indent="0" algn="ctr" rtl="0">
                        <a:spcBef>
                          <a:spcPts val="0"/>
                        </a:spcBef>
                        <a:spcAft>
                          <a:spcPts val="0"/>
                        </a:spcAft>
                        <a:buNone/>
                      </a:pPr>
                      <a:r>
                        <a:rPr lang="en" sz="2200">
                          <a:solidFill>
                            <a:schemeClr val="dk1"/>
                          </a:solidFill>
                          <a:latin typeface="Fugaz One"/>
                          <a:ea typeface="Fugaz One"/>
                          <a:cs typeface="Fugaz One"/>
                          <a:sym typeface="Fugaz One"/>
                        </a:rPr>
                        <a:t>Italian</a:t>
                      </a:r>
                      <a:endParaRPr sz="1100">
                        <a:solidFill>
                          <a:schemeClr val="dk1"/>
                        </a:solidFill>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B1</a:t>
                      </a:r>
                      <a:endParaRPr>
                        <a:solidFill>
                          <a:schemeClr val="lt1"/>
                        </a:solidFill>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62" name="Google Shape;362;p40"/>
          <p:cNvSpPr/>
          <p:nvPr/>
        </p:nvSpPr>
        <p:spPr>
          <a:xfrm>
            <a:off x="3106638"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0"/>
          <p:cNvSpPr/>
          <p:nvPr/>
        </p:nvSpPr>
        <p:spPr>
          <a:xfrm>
            <a:off x="3338016"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0"/>
          <p:cNvSpPr/>
          <p:nvPr/>
        </p:nvSpPr>
        <p:spPr>
          <a:xfrm>
            <a:off x="3569395"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3800774"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4032153" y="279252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3106638"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3338016"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0"/>
          <p:cNvSpPr/>
          <p:nvPr/>
        </p:nvSpPr>
        <p:spPr>
          <a:xfrm>
            <a:off x="3569395"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0"/>
          <p:cNvSpPr/>
          <p:nvPr/>
        </p:nvSpPr>
        <p:spPr>
          <a:xfrm>
            <a:off x="3800774"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0"/>
          <p:cNvSpPr/>
          <p:nvPr/>
        </p:nvSpPr>
        <p:spPr>
          <a:xfrm>
            <a:off x="4032153" y="383782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0"/>
          <p:cNvSpPr/>
          <p:nvPr/>
        </p:nvSpPr>
        <p:spPr>
          <a:xfrm>
            <a:off x="3106638"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0"/>
          <p:cNvSpPr/>
          <p:nvPr/>
        </p:nvSpPr>
        <p:spPr>
          <a:xfrm>
            <a:off x="3338016"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p:nvPr/>
        </p:nvSpPr>
        <p:spPr>
          <a:xfrm>
            <a:off x="3569395"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0"/>
          <p:cNvSpPr/>
          <p:nvPr/>
        </p:nvSpPr>
        <p:spPr>
          <a:xfrm>
            <a:off x="3800774" y="331517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0"/>
          <p:cNvSpPr/>
          <p:nvPr/>
        </p:nvSpPr>
        <p:spPr>
          <a:xfrm>
            <a:off x="4032153" y="331517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0"/>
          <p:cNvSpPr/>
          <p:nvPr/>
        </p:nvSpPr>
        <p:spPr>
          <a:xfrm>
            <a:off x="4916538"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0"/>
          <p:cNvSpPr/>
          <p:nvPr/>
        </p:nvSpPr>
        <p:spPr>
          <a:xfrm>
            <a:off x="5147916"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0"/>
          <p:cNvSpPr/>
          <p:nvPr/>
        </p:nvSpPr>
        <p:spPr>
          <a:xfrm>
            <a:off x="5379295"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0"/>
          <p:cNvSpPr/>
          <p:nvPr/>
        </p:nvSpPr>
        <p:spPr>
          <a:xfrm>
            <a:off x="5610674" y="27925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0"/>
          <p:cNvSpPr/>
          <p:nvPr/>
        </p:nvSpPr>
        <p:spPr>
          <a:xfrm>
            <a:off x="5842053" y="279252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0"/>
          <p:cNvSpPr/>
          <p:nvPr/>
        </p:nvSpPr>
        <p:spPr>
          <a:xfrm>
            <a:off x="4916538"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0"/>
          <p:cNvSpPr/>
          <p:nvPr/>
        </p:nvSpPr>
        <p:spPr>
          <a:xfrm>
            <a:off x="5147916"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0"/>
          <p:cNvSpPr/>
          <p:nvPr/>
        </p:nvSpPr>
        <p:spPr>
          <a:xfrm>
            <a:off x="5379295"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0"/>
          <p:cNvSpPr/>
          <p:nvPr/>
        </p:nvSpPr>
        <p:spPr>
          <a:xfrm>
            <a:off x="5610674" y="383782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0"/>
          <p:cNvSpPr/>
          <p:nvPr/>
        </p:nvSpPr>
        <p:spPr>
          <a:xfrm>
            <a:off x="5842053" y="383782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0"/>
          <p:cNvSpPr/>
          <p:nvPr/>
        </p:nvSpPr>
        <p:spPr>
          <a:xfrm>
            <a:off x="4916538"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0"/>
          <p:cNvSpPr/>
          <p:nvPr/>
        </p:nvSpPr>
        <p:spPr>
          <a:xfrm>
            <a:off x="5147916"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0"/>
          <p:cNvSpPr/>
          <p:nvPr/>
        </p:nvSpPr>
        <p:spPr>
          <a:xfrm>
            <a:off x="5379295"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0"/>
          <p:cNvSpPr/>
          <p:nvPr/>
        </p:nvSpPr>
        <p:spPr>
          <a:xfrm>
            <a:off x="5610674" y="3315175"/>
            <a:ext cx="195300" cy="1953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0"/>
          <p:cNvSpPr/>
          <p:nvPr/>
        </p:nvSpPr>
        <p:spPr>
          <a:xfrm>
            <a:off x="5842053" y="3315175"/>
            <a:ext cx="195300" cy="195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392;p40"/>
          <p:cNvGrpSpPr/>
          <p:nvPr/>
        </p:nvGrpSpPr>
        <p:grpSpPr>
          <a:xfrm>
            <a:off x="405288" y="860175"/>
            <a:ext cx="171000" cy="3574050"/>
            <a:chOff x="5816800" y="2392275"/>
            <a:chExt cx="171000" cy="3574050"/>
          </a:xfrm>
        </p:grpSpPr>
        <p:sp>
          <p:nvSpPr>
            <p:cNvPr id="393" name="Google Shape;393;p40"/>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4" name="Google Shape;394;p40"/>
            <p:cNvCxnSpPr>
              <a:stCxn id="393" idx="2"/>
              <a:endCxn id="360"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395" name="Google Shape;395;p40"/>
          <p:cNvGrpSpPr/>
          <p:nvPr/>
        </p:nvGrpSpPr>
        <p:grpSpPr>
          <a:xfrm flipH="1">
            <a:off x="8567798" y="860200"/>
            <a:ext cx="171000" cy="1411050"/>
            <a:chOff x="5816800" y="2392300"/>
            <a:chExt cx="171000" cy="1411050"/>
          </a:xfrm>
        </p:grpSpPr>
        <p:sp>
          <p:nvSpPr>
            <p:cNvPr id="396" name="Google Shape;396;p40"/>
            <p:cNvSpPr/>
            <p:nvPr/>
          </p:nvSpPr>
          <p:spPr>
            <a:xfrm>
              <a:off x="5816800" y="37334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7" name="Google Shape;397;p40"/>
            <p:cNvCxnSpPr>
              <a:stCxn id="396" idx="2"/>
              <a:endCxn id="360" idx="3"/>
            </p:cNvCxnSpPr>
            <p:nvPr/>
          </p:nvCxnSpPr>
          <p:spPr>
            <a:xfrm rot="10800000" flipH="1">
              <a:off x="5816800" y="2392300"/>
              <a:ext cx="171000" cy="13761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398" name="Google Shape;398;p40"/>
          <p:cNvCxnSpPr>
            <a:stCxn id="359" idx="1"/>
          </p:cNvCxnSpPr>
          <p:nvPr/>
        </p:nvCxnSpPr>
        <p:spPr>
          <a:xfrm flipH="1">
            <a:off x="1846950" y="2202225"/>
            <a:ext cx="915300" cy="575700"/>
          </a:xfrm>
          <a:prstGeom prst="bentConnector3">
            <a:avLst>
              <a:gd name="adj1" fmla="val 99293"/>
            </a:avLst>
          </a:prstGeom>
          <a:noFill/>
          <a:ln w="9525" cap="flat" cmpd="sng">
            <a:solidFill>
              <a:schemeClr val="lt1"/>
            </a:solidFill>
            <a:prstDash val="solid"/>
            <a:round/>
            <a:headEnd type="none" w="med" len="med"/>
            <a:tailEnd type="none" w="med" len="med"/>
          </a:ln>
        </p:spPr>
      </p:cxnSp>
      <p:sp>
        <p:nvSpPr>
          <p:cNvPr id="399" name="Google Shape;399;p4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COMMUNICATION SKILLS</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41"/>
          <p:cNvSpPr/>
          <p:nvPr/>
        </p:nvSpPr>
        <p:spPr>
          <a:xfrm>
            <a:off x="6174225" y="1272103"/>
            <a:ext cx="1889100" cy="1758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1"/>
          <p:cNvSpPr/>
          <p:nvPr/>
        </p:nvSpPr>
        <p:spPr>
          <a:xfrm>
            <a:off x="3627525" y="1272103"/>
            <a:ext cx="1889100" cy="1758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1"/>
          <p:cNvSpPr/>
          <p:nvPr/>
        </p:nvSpPr>
        <p:spPr>
          <a:xfrm>
            <a:off x="1080813" y="1272092"/>
            <a:ext cx="1889100" cy="1758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1"/>
          <p:cNvSpPr txBox="1">
            <a:spLocks noGrp="1"/>
          </p:cNvSpPr>
          <p:nvPr>
            <p:ph type="title" idx="2"/>
          </p:nvPr>
        </p:nvSpPr>
        <p:spPr>
          <a:xfrm>
            <a:off x="1080875" y="2752825"/>
            <a:ext cx="18891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Risk control</a:t>
            </a:r>
            <a:endParaRPr/>
          </a:p>
        </p:txBody>
      </p:sp>
      <p:sp>
        <p:nvSpPr>
          <p:cNvPr id="408" name="Google Shape;408;p41"/>
          <p:cNvSpPr txBox="1">
            <a:spLocks noGrp="1"/>
          </p:cNvSpPr>
          <p:nvPr>
            <p:ph type="title" idx="3"/>
          </p:nvPr>
        </p:nvSpPr>
        <p:spPr>
          <a:xfrm>
            <a:off x="3627562" y="2752825"/>
            <a:ext cx="18891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Data analysis</a:t>
            </a:r>
            <a:endParaRPr/>
          </a:p>
        </p:txBody>
      </p:sp>
      <p:sp>
        <p:nvSpPr>
          <p:cNvPr id="409" name="Google Shape;409;p41"/>
          <p:cNvSpPr txBox="1">
            <a:spLocks noGrp="1"/>
          </p:cNvSpPr>
          <p:nvPr>
            <p:ph type="title" idx="5"/>
          </p:nvPr>
        </p:nvSpPr>
        <p:spPr>
          <a:xfrm>
            <a:off x="6174375" y="2752825"/>
            <a:ext cx="1889100" cy="71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Marketing software</a:t>
            </a:r>
            <a:endParaRPr/>
          </a:p>
        </p:txBody>
      </p:sp>
      <p:sp>
        <p:nvSpPr>
          <p:cNvPr id="410" name="Google Shape;410;p41"/>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1"/>
          <p:cNvSpPr txBox="1">
            <a:spLocks noGrp="1"/>
          </p:cNvSpPr>
          <p:nvPr>
            <p:ph type="subTitle" idx="1"/>
          </p:nvPr>
        </p:nvSpPr>
        <p:spPr>
          <a:xfrm>
            <a:off x="937700" y="349517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412" name="Google Shape;412;p41"/>
          <p:cNvSpPr txBox="1">
            <a:spLocks noGrp="1"/>
          </p:cNvSpPr>
          <p:nvPr>
            <p:ph type="subTitle" idx="4"/>
          </p:nvPr>
        </p:nvSpPr>
        <p:spPr>
          <a:xfrm>
            <a:off x="3484421" y="349517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413" name="Google Shape;413;p41"/>
          <p:cNvSpPr txBox="1">
            <a:spLocks noGrp="1"/>
          </p:cNvSpPr>
          <p:nvPr>
            <p:ph type="subTitle" idx="6"/>
          </p:nvPr>
        </p:nvSpPr>
        <p:spPr>
          <a:xfrm>
            <a:off x="6031149" y="3495175"/>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14" name="Google Shape;414;p41"/>
          <p:cNvSpPr/>
          <p:nvPr/>
        </p:nvSpPr>
        <p:spPr>
          <a:xfrm>
            <a:off x="1688750" y="196692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1"/>
          <p:cNvSpPr/>
          <p:nvPr/>
        </p:nvSpPr>
        <p:spPr>
          <a:xfrm>
            <a:off x="4235475" y="196692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1"/>
          <p:cNvSpPr/>
          <p:nvPr/>
        </p:nvSpPr>
        <p:spPr>
          <a:xfrm>
            <a:off x="6782200" y="196692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 name="Google Shape;417;p41"/>
          <p:cNvGrpSpPr/>
          <p:nvPr/>
        </p:nvGrpSpPr>
        <p:grpSpPr>
          <a:xfrm>
            <a:off x="1806267" y="2085023"/>
            <a:ext cx="438165" cy="437005"/>
            <a:chOff x="1716366" y="1950806"/>
            <a:chExt cx="447153" cy="445969"/>
          </a:xfrm>
        </p:grpSpPr>
        <p:sp>
          <p:nvSpPr>
            <p:cNvPr id="418" name="Google Shape;418;p41"/>
            <p:cNvSpPr/>
            <p:nvPr/>
          </p:nvSpPr>
          <p:spPr>
            <a:xfrm>
              <a:off x="1716366" y="1950806"/>
              <a:ext cx="447153" cy="301751"/>
            </a:xfrm>
            <a:custGeom>
              <a:avLst/>
              <a:gdLst/>
              <a:ahLst/>
              <a:cxnLst/>
              <a:rect l="l" t="t" r="r" b="b"/>
              <a:pathLst>
                <a:path w="12945" h="8735" extrusionOk="0">
                  <a:moveTo>
                    <a:pt x="7218" y="0"/>
                  </a:moveTo>
                  <a:cubicBezTo>
                    <a:pt x="6566" y="0"/>
                    <a:pt x="5951" y="250"/>
                    <a:pt x="5496" y="705"/>
                  </a:cubicBezTo>
                  <a:cubicBezTo>
                    <a:pt x="5032" y="1169"/>
                    <a:pt x="4782" y="1776"/>
                    <a:pt x="4782" y="2427"/>
                  </a:cubicBezTo>
                  <a:lnTo>
                    <a:pt x="4782" y="2436"/>
                  </a:lnTo>
                  <a:cubicBezTo>
                    <a:pt x="4622" y="2409"/>
                    <a:pt x="4461" y="2391"/>
                    <a:pt x="4292" y="2391"/>
                  </a:cubicBezTo>
                  <a:cubicBezTo>
                    <a:pt x="2882" y="2391"/>
                    <a:pt x="1740" y="3542"/>
                    <a:pt x="1740" y="4952"/>
                  </a:cubicBezTo>
                  <a:cubicBezTo>
                    <a:pt x="1740" y="5032"/>
                    <a:pt x="1740" y="5103"/>
                    <a:pt x="1749" y="5175"/>
                  </a:cubicBezTo>
                  <a:cubicBezTo>
                    <a:pt x="786" y="5192"/>
                    <a:pt x="1" y="5977"/>
                    <a:pt x="1" y="6950"/>
                  </a:cubicBezTo>
                  <a:cubicBezTo>
                    <a:pt x="1" y="7931"/>
                    <a:pt x="803" y="8734"/>
                    <a:pt x="1776" y="8734"/>
                  </a:cubicBezTo>
                  <a:lnTo>
                    <a:pt x="5157" y="8734"/>
                  </a:lnTo>
                  <a:cubicBezTo>
                    <a:pt x="5469" y="6673"/>
                    <a:pt x="7244" y="5094"/>
                    <a:pt x="9377" y="5094"/>
                  </a:cubicBezTo>
                  <a:cubicBezTo>
                    <a:pt x="10750" y="5094"/>
                    <a:pt x="11973" y="5746"/>
                    <a:pt x="12749" y="6754"/>
                  </a:cubicBezTo>
                  <a:cubicBezTo>
                    <a:pt x="12883" y="6406"/>
                    <a:pt x="12945" y="6040"/>
                    <a:pt x="12945" y="5665"/>
                  </a:cubicBezTo>
                  <a:cubicBezTo>
                    <a:pt x="12945" y="3970"/>
                    <a:pt x="11571" y="2596"/>
                    <a:pt x="9885" y="2596"/>
                  </a:cubicBezTo>
                  <a:lnTo>
                    <a:pt x="9653" y="2596"/>
                  </a:lnTo>
                  <a:lnTo>
                    <a:pt x="9653" y="2427"/>
                  </a:lnTo>
                  <a:cubicBezTo>
                    <a:pt x="9653" y="1089"/>
                    <a:pt x="8565" y="0"/>
                    <a:pt x="7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1"/>
            <p:cNvSpPr/>
            <p:nvPr/>
          </p:nvSpPr>
          <p:spPr>
            <a:xfrm>
              <a:off x="1920692" y="2153889"/>
              <a:ext cx="242557" cy="242886"/>
            </a:xfrm>
            <a:custGeom>
              <a:avLst/>
              <a:gdLst/>
              <a:ahLst/>
              <a:cxnLst/>
              <a:rect l="l" t="t" r="r" b="b"/>
              <a:pathLst>
                <a:path w="7022" h="7031" extrusionOk="0">
                  <a:moveTo>
                    <a:pt x="3890" y="1901"/>
                  </a:moveTo>
                  <a:lnTo>
                    <a:pt x="3890" y="3132"/>
                  </a:lnTo>
                  <a:lnTo>
                    <a:pt x="4746" y="3132"/>
                  </a:lnTo>
                  <a:lnTo>
                    <a:pt x="4746" y="3890"/>
                  </a:lnTo>
                  <a:lnTo>
                    <a:pt x="3131" y="3890"/>
                  </a:lnTo>
                  <a:lnTo>
                    <a:pt x="3131" y="1901"/>
                  </a:lnTo>
                  <a:close/>
                  <a:moveTo>
                    <a:pt x="3131" y="0"/>
                  </a:moveTo>
                  <a:cubicBezTo>
                    <a:pt x="1490" y="170"/>
                    <a:pt x="179" y="1490"/>
                    <a:pt x="0" y="3132"/>
                  </a:cubicBezTo>
                  <a:lnTo>
                    <a:pt x="937" y="3132"/>
                  </a:lnTo>
                  <a:lnTo>
                    <a:pt x="937" y="3890"/>
                  </a:lnTo>
                  <a:lnTo>
                    <a:pt x="0" y="3890"/>
                  </a:lnTo>
                  <a:cubicBezTo>
                    <a:pt x="179" y="5540"/>
                    <a:pt x="1490" y="6852"/>
                    <a:pt x="3131" y="7030"/>
                  </a:cubicBezTo>
                  <a:lnTo>
                    <a:pt x="3131" y="6084"/>
                  </a:lnTo>
                  <a:lnTo>
                    <a:pt x="3890" y="6084"/>
                  </a:lnTo>
                  <a:lnTo>
                    <a:pt x="3890" y="7030"/>
                  </a:lnTo>
                  <a:cubicBezTo>
                    <a:pt x="5540" y="6852"/>
                    <a:pt x="6852" y="5540"/>
                    <a:pt x="7021" y="3890"/>
                  </a:cubicBezTo>
                  <a:lnTo>
                    <a:pt x="6084" y="3890"/>
                  </a:lnTo>
                  <a:lnTo>
                    <a:pt x="6084" y="3132"/>
                  </a:lnTo>
                  <a:lnTo>
                    <a:pt x="7021" y="3132"/>
                  </a:lnTo>
                  <a:cubicBezTo>
                    <a:pt x="6852" y="1490"/>
                    <a:pt x="5540" y="170"/>
                    <a:pt x="3890" y="0"/>
                  </a:cubicBezTo>
                  <a:lnTo>
                    <a:pt x="3890" y="937"/>
                  </a:lnTo>
                  <a:lnTo>
                    <a:pt x="3131" y="937"/>
                  </a:lnTo>
                  <a:lnTo>
                    <a:pt x="3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41"/>
          <p:cNvGrpSpPr/>
          <p:nvPr/>
        </p:nvGrpSpPr>
        <p:grpSpPr>
          <a:xfrm>
            <a:off x="4353425" y="2102990"/>
            <a:ext cx="437286" cy="401058"/>
            <a:chOff x="3471043" y="1968976"/>
            <a:chExt cx="446256" cy="409284"/>
          </a:xfrm>
        </p:grpSpPr>
        <p:sp>
          <p:nvSpPr>
            <p:cNvPr id="421" name="Google Shape;421;p41"/>
            <p:cNvSpPr/>
            <p:nvPr/>
          </p:nvSpPr>
          <p:spPr>
            <a:xfrm>
              <a:off x="3521892" y="1968976"/>
              <a:ext cx="395408" cy="260435"/>
            </a:xfrm>
            <a:custGeom>
              <a:avLst/>
              <a:gdLst/>
              <a:ahLst/>
              <a:cxnLst/>
              <a:rect l="l" t="t" r="r" b="b"/>
              <a:pathLst>
                <a:path w="11447" h="7539" extrusionOk="0">
                  <a:moveTo>
                    <a:pt x="5047" y="0"/>
                  </a:moveTo>
                  <a:cubicBezTo>
                    <a:pt x="5030" y="0"/>
                    <a:pt x="5014" y="0"/>
                    <a:pt x="4997" y="1"/>
                  </a:cubicBezTo>
                  <a:cubicBezTo>
                    <a:pt x="3810" y="36"/>
                    <a:pt x="2874" y="1036"/>
                    <a:pt x="2874" y="2222"/>
                  </a:cubicBezTo>
                  <a:lnTo>
                    <a:pt x="2874" y="2302"/>
                  </a:lnTo>
                  <a:lnTo>
                    <a:pt x="2722" y="2302"/>
                  </a:lnTo>
                  <a:cubicBezTo>
                    <a:pt x="1223" y="2302"/>
                    <a:pt x="1" y="3525"/>
                    <a:pt x="1" y="5032"/>
                  </a:cubicBezTo>
                  <a:cubicBezTo>
                    <a:pt x="1" y="5460"/>
                    <a:pt x="99" y="5880"/>
                    <a:pt x="286" y="6254"/>
                  </a:cubicBezTo>
                  <a:cubicBezTo>
                    <a:pt x="768" y="5808"/>
                    <a:pt x="1393" y="5523"/>
                    <a:pt x="2080" y="5469"/>
                  </a:cubicBezTo>
                  <a:cubicBezTo>
                    <a:pt x="2222" y="4988"/>
                    <a:pt x="2481" y="4542"/>
                    <a:pt x="2847" y="4185"/>
                  </a:cubicBezTo>
                  <a:cubicBezTo>
                    <a:pt x="3400" y="3641"/>
                    <a:pt x="4122" y="3346"/>
                    <a:pt x="4890" y="3346"/>
                  </a:cubicBezTo>
                  <a:cubicBezTo>
                    <a:pt x="6308" y="3346"/>
                    <a:pt x="7495" y="4354"/>
                    <a:pt x="7762" y="5692"/>
                  </a:cubicBezTo>
                  <a:cubicBezTo>
                    <a:pt x="8868" y="5862"/>
                    <a:pt x="9814" y="6567"/>
                    <a:pt x="10314" y="7539"/>
                  </a:cubicBezTo>
                  <a:cubicBezTo>
                    <a:pt x="10983" y="7191"/>
                    <a:pt x="11447" y="6495"/>
                    <a:pt x="11447" y="5692"/>
                  </a:cubicBezTo>
                  <a:cubicBezTo>
                    <a:pt x="11447" y="4622"/>
                    <a:pt x="10617" y="3730"/>
                    <a:pt x="9573" y="3632"/>
                  </a:cubicBezTo>
                  <a:cubicBezTo>
                    <a:pt x="9466" y="2722"/>
                    <a:pt x="8681" y="2008"/>
                    <a:pt x="7744" y="2008"/>
                  </a:cubicBezTo>
                  <a:cubicBezTo>
                    <a:pt x="7575" y="2008"/>
                    <a:pt x="7405" y="2026"/>
                    <a:pt x="7245" y="2070"/>
                  </a:cubicBezTo>
                  <a:cubicBezTo>
                    <a:pt x="7183" y="918"/>
                    <a:pt x="6220" y="0"/>
                    <a:pt x="5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3471043" y="2109811"/>
              <a:ext cx="395097" cy="268449"/>
            </a:xfrm>
            <a:custGeom>
              <a:avLst/>
              <a:gdLst/>
              <a:ahLst/>
              <a:cxnLst/>
              <a:rect l="l" t="t" r="r" b="b"/>
              <a:pathLst>
                <a:path w="11438" h="7771" extrusionOk="0">
                  <a:moveTo>
                    <a:pt x="6460" y="3855"/>
                  </a:moveTo>
                  <a:cubicBezTo>
                    <a:pt x="7325" y="3855"/>
                    <a:pt x="8155" y="4229"/>
                    <a:pt x="8726" y="4880"/>
                  </a:cubicBezTo>
                  <a:lnTo>
                    <a:pt x="8164" y="5380"/>
                  </a:lnTo>
                  <a:cubicBezTo>
                    <a:pt x="7736" y="4889"/>
                    <a:pt x="7111" y="4613"/>
                    <a:pt x="6460" y="4613"/>
                  </a:cubicBezTo>
                  <a:cubicBezTo>
                    <a:pt x="5818" y="4613"/>
                    <a:pt x="5193" y="4889"/>
                    <a:pt x="4765" y="5380"/>
                  </a:cubicBezTo>
                  <a:lnTo>
                    <a:pt x="4194" y="4880"/>
                  </a:lnTo>
                  <a:cubicBezTo>
                    <a:pt x="4774" y="4229"/>
                    <a:pt x="5594" y="3855"/>
                    <a:pt x="6460" y="3855"/>
                  </a:cubicBezTo>
                  <a:close/>
                  <a:moveTo>
                    <a:pt x="6460" y="5300"/>
                  </a:moveTo>
                  <a:cubicBezTo>
                    <a:pt x="6915" y="5300"/>
                    <a:pt x="7352" y="5496"/>
                    <a:pt x="7655" y="5835"/>
                  </a:cubicBezTo>
                  <a:lnTo>
                    <a:pt x="7084" y="6343"/>
                  </a:lnTo>
                  <a:cubicBezTo>
                    <a:pt x="6924" y="6165"/>
                    <a:pt x="6701" y="6058"/>
                    <a:pt x="6460" y="6058"/>
                  </a:cubicBezTo>
                  <a:cubicBezTo>
                    <a:pt x="6228" y="6058"/>
                    <a:pt x="5996" y="6165"/>
                    <a:pt x="5835" y="6343"/>
                  </a:cubicBezTo>
                  <a:lnTo>
                    <a:pt x="5273" y="5835"/>
                  </a:lnTo>
                  <a:cubicBezTo>
                    <a:pt x="5577" y="5496"/>
                    <a:pt x="6014" y="5300"/>
                    <a:pt x="6460" y="5300"/>
                  </a:cubicBezTo>
                  <a:close/>
                  <a:moveTo>
                    <a:pt x="6380" y="1"/>
                  </a:moveTo>
                  <a:cubicBezTo>
                    <a:pt x="5184" y="1"/>
                    <a:pt x="4212" y="955"/>
                    <a:pt x="4185" y="2142"/>
                  </a:cubicBezTo>
                  <a:cubicBezTo>
                    <a:pt x="4060" y="2124"/>
                    <a:pt x="3935" y="2115"/>
                    <a:pt x="3810" y="2115"/>
                  </a:cubicBezTo>
                  <a:cubicBezTo>
                    <a:pt x="2543" y="2115"/>
                    <a:pt x="1518" y="3141"/>
                    <a:pt x="1518" y="4399"/>
                  </a:cubicBezTo>
                  <a:cubicBezTo>
                    <a:pt x="1518" y="4452"/>
                    <a:pt x="1518" y="4497"/>
                    <a:pt x="1526" y="4550"/>
                  </a:cubicBezTo>
                  <a:cubicBezTo>
                    <a:pt x="679" y="4586"/>
                    <a:pt x="1" y="5291"/>
                    <a:pt x="1" y="6147"/>
                  </a:cubicBezTo>
                  <a:cubicBezTo>
                    <a:pt x="1" y="7030"/>
                    <a:pt x="715" y="7753"/>
                    <a:pt x="1598" y="7771"/>
                  </a:cubicBezTo>
                  <a:lnTo>
                    <a:pt x="8717" y="7771"/>
                  </a:lnTo>
                  <a:cubicBezTo>
                    <a:pt x="9439" y="7771"/>
                    <a:pt x="10126" y="7485"/>
                    <a:pt x="10644" y="6968"/>
                  </a:cubicBezTo>
                  <a:cubicBezTo>
                    <a:pt x="11152" y="6459"/>
                    <a:pt x="11438" y="5773"/>
                    <a:pt x="11438" y="5041"/>
                  </a:cubicBezTo>
                  <a:cubicBezTo>
                    <a:pt x="11438" y="3542"/>
                    <a:pt x="10216" y="2311"/>
                    <a:pt x="8717" y="2311"/>
                  </a:cubicBezTo>
                  <a:lnTo>
                    <a:pt x="8565" y="2311"/>
                  </a:lnTo>
                  <a:lnTo>
                    <a:pt x="8565" y="2186"/>
                  </a:lnTo>
                  <a:cubicBezTo>
                    <a:pt x="8565" y="2186"/>
                    <a:pt x="7584" y="1"/>
                    <a:pt x="6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41"/>
          <p:cNvGrpSpPr/>
          <p:nvPr/>
        </p:nvGrpSpPr>
        <p:grpSpPr>
          <a:xfrm>
            <a:off x="6915870" y="2084563"/>
            <a:ext cx="405874" cy="437915"/>
            <a:chOff x="5825743" y="1950184"/>
            <a:chExt cx="414199" cy="446898"/>
          </a:xfrm>
        </p:grpSpPr>
        <p:sp>
          <p:nvSpPr>
            <p:cNvPr id="424" name="Google Shape;424;p41"/>
            <p:cNvSpPr/>
            <p:nvPr/>
          </p:nvSpPr>
          <p:spPr>
            <a:xfrm>
              <a:off x="5826365" y="1950184"/>
              <a:ext cx="413577" cy="280471"/>
            </a:xfrm>
            <a:custGeom>
              <a:avLst/>
              <a:gdLst/>
              <a:ahLst/>
              <a:cxnLst/>
              <a:rect l="l" t="t" r="r" b="b"/>
              <a:pathLst>
                <a:path w="11973" h="8119" extrusionOk="0">
                  <a:moveTo>
                    <a:pt x="6665" y="1"/>
                  </a:moveTo>
                  <a:cubicBezTo>
                    <a:pt x="5416" y="1"/>
                    <a:pt x="4399" y="1009"/>
                    <a:pt x="4390" y="2258"/>
                  </a:cubicBezTo>
                  <a:cubicBezTo>
                    <a:pt x="4256" y="2231"/>
                    <a:pt x="4113" y="2222"/>
                    <a:pt x="3970" y="2222"/>
                  </a:cubicBezTo>
                  <a:cubicBezTo>
                    <a:pt x="2659" y="2222"/>
                    <a:pt x="1597" y="3292"/>
                    <a:pt x="1597" y="4604"/>
                  </a:cubicBezTo>
                  <a:cubicBezTo>
                    <a:pt x="1597" y="4657"/>
                    <a:pt x="1597" y="4711"/>
                    <a:pt x="1597" y="4773"/>
                  </a:cubicBezTo>
                  <a:cubicBezTo>
                    <a:pt x="714" y="4800"/>
                    <a:pt x="1" y="5532"/>
                    <a:pt x="1" y="6433"/>
                  </a:cubicBezTo>
                  <a:cubicBezTo>
                    <a:pt x="1" y="7039"/>
                    <a:pt x="331" y="7574"/>
                    <a:pt x="821" y="7860"/>
                  </a:cubicBezTo>
                  <a:lnTo>
                    <a:pt x="4497" y="4185"/>
                  </a:lnTo>
                  <a:lnTo>
                    <a:pt x="8413" y="8101"/>
                  </a:lnTo>
                  <a:lnTo>
                    <a:pt x="9109" y="8119"/>
                  </a:lnTo>
                  <a:lnTo>
                    <a:pt x="9118" y="8119"/>
                  </a:lnTo>
                  <a:cubicBezTo>
                    <a:pt x="9876" y="8119"/>
                    <a:pt x="10599" y="7824"/>
                    <a:pt x="11134" y="7289"/>
                  </a:cubicBezTo>
                  <a:cubicBezTo>
                    <a:pt x="11669" y="6745"/>
                    <a:pt x="11973" y="6031"/>
                    <a:pt x="11973" y="5264"/>
                  </a:cubicBezTo>
                  <a:cubicBezTo>
                    <a:pt x="11973" y="3694"/>
                    <a:pt x="10688" y="2418"/>
                    <a:pt x="9118" y="2418"/>
                  </a:cubicBezTo>
                  <a:lnTo>
                    <a:pt x="8939" y="2418"/>
                  </a:lnTo>
                  <a:lnTo>
                    <a:pt x="8939" y="2284"/>
                  </a:lnTo>
                  <a:cubicBezTo>
                    <a:pt x="8939" y="2284"/>
                    <a:pt x="7922" y="1"/>
                    <a:pt x="6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5935764" y="2251579"/>
              <a:ext cx="145182" cy="145504"/>
            </a:xfrm>
            <a:custGeom>
              <a:avLst/>
              <a:gdLst/>
              <a:ahLst/>
              <a:cxnLst/>
              <a:rect l="l" t="t" r="r" b="b"/>
              <a:pathLst>
                <a:path w="4203" h="4212" extrusionOk="0">
                  <a:moveTo>
                    <a:pt x="4202" y="0"/>
                  </a:moveTo>
                  <a:lnTo>
                    <a:pt x="1437" y="250"/>
                  </a:lnTo>
                  <a:lnTo>
                    <a:pt x="1339" y="1187"/>
                  </a:lnTo>
                  <a:lnTo>
                    <a:pt x="340" y="1321"/>
                  </a:lnTo>
                  <a:lnTo>
                    <a:pt x="1" y="4211"/>
                  </a:lnTo>
                  <a:lnTo>
                    <a:pt x="42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5828506" y="2300562"/>
              <a:ext cx="92505" cy="93410"/>
            </a:xfrm>
            <a:custGeom>
              <a:avLst/>
              <a:gdLst/>
              <a:ahLst/>
              <a:cxnLst/>
              <a:rect l="l" t="t" r="r" b="b"/>
              <a:pathLst>
                <a:path w="2678" h="2704" extrusionOk="0">
                  <a:moveTo>
                    <a:pt x="2677" y="1"/>
                  </a:moveTo>
                  <a:lnTo>
                    <a:pt x="1" y="349"/>
                  </a:lnTo>
                  <a:lnTo>
                    <a:pt x="2347" y="2704"/>
                  </a:lnTo>
                  <a:lnTo>
                    <a:pt x="26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5825743" y="2141557"/>
              <a:ext cx="144871" cy="145193"/>
            </a:xfrm>
            <a:custGeom>
              <a:avLst/>
              <a:gdLst/>
              <a:ahLst/>
              <a:cxnLst/>
              <a:rect l="l" t="t" r="r" b="b"/>
              <a:pathLst>
                <a:path w="4194" h="4203" extrusionOk="0">
                  <a:moveTo>
                    <a:pt x="4194" y="1"/>
                  </a:moveTo>
                  <a:lnTo>
                    <a:pt x="1" y="4202"/>
                  </a:lnTo>
                  <a:lnTo>
                    <a:pt x="3837" y="3703"/>
                  </a:lnTo>
                  <a:lnTo>
                    <a:pt x="41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5987856" y="2145253"/>
              <a:ext cx="89085" cy="88781"/>
            </a:xfrm>
            <a:custGeom>
              <a:avLst/>
              <a:gdLst/>
              <a:ahLst/>
              <a:cxnLst/>
              <a:rect l="l" t="t" r="r" b="b"/>
              <a:pathLst>
                <a:path w="2579" h="2570" extrusionOk="0">
                  <a:moveTo>
                    <a:pt x="250" y="1"/>
                  </a:moveTo>
                  <a:lnTo>
                    <a:pt x="0" y="2570"/>
                  </a:lnTo>
                  <a:lnTo>
                    <a:pt x="0" y="2570"/>
                  </a:lnTo>
                  <a:lnTo>
                    <a:pt x="2578" y="2329"/>
                  </a:lnTo>
                  <a:lnTo>
                    <a:pt x="2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1"/>
          <p:cNvGrpSpPr/>
          <p:nvPr/>
        </p:nvGrpSpPr>
        <p:grpSpPr>
          <a:xfrm>
            <a:off x="405288" y="860250"/>
            <a:ext cx="171000" cy="2360550"/>
            <a:chOff x="5816800" y="2392350"/>
            <a:chExt cx="171000" cy="2360550"/>
          </a:xfrm>
        </p:grpSpPr>
        <p:sp>
          <p:nvSpPr>
            <p:cNvPr id="430" name="Google Shape;430;p41"/>
            <p:cNvSpPr/>
            <p:nvPr/>
          </p:nvSpPr>
          <p:spPr>
            <a:xfrm>
              <a:off x="5816800" y="468300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1" name="Google Shape;431;p41"/>
            <p:cNvCxnSpPr>
              <a:stCxn id="430" idx="2"/>
              <a:endCxn id="410" idx="1"/>
            </p:cNvCxnSpPr>
            <p:nvPr/>
          </p:nvCxnSpPr>
          <p:spPr>
            <a:xfrm rot="10800000" flipH="1">
              <a:off x="5816800" y="2392350"/>
              <a:ext cx="171000" cy="23256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432" name="Google Shape;432;p41"/>
          <p:cNvGrpSpPr/>
          <p:nvPr/>
        </p:nvGrpSpPr>
        <p:grpSpPr>
          <a:xfrm flipH="1">
            <a:off x="8567798" y="860250"/>
            <a:ext cx="171000" cy="2360550"/>
            <a:chOff x="5816800" y="2392350"/>
            <a:chExt cx="171000" cy="2360550"/>
          </a:xfrm>
        </p:grpSpPr>
        <p:sp>
          <p:nvSpPr>
            <p:cNvPr id="433" name="Google Shape;433;p41"/>
            <p:cNvSpPr/>
            <p:nvPr/>
          </p:nvSpPr>
          <p:spPr>
            <a:xfrm>
              <a:off x="5816800" y="468300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4" name="Google Shape;434;p41"/>
            <p:cNvCxnSpPr>
              <a:stCxn id="433" idx="2"/>
              <a:endCxn id="410" idx="3"/>
            </p:cNvCxnSpPr>
            <p:nvPr/>
          </p:nvCxnSpPr>
          <p:spPr>
            <a:xfrm rot="10800000" flipH="1">
              <a:off x="5816800" y="2392350"/>
              <a:ext cx="171000" cy="23256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435" name="Google Shape;435;p41"/>
          <p:cNvCxnSpPr>
            <a:stCxn id="414" idx="3"/>
            <a:endCxn id="407" idx="3"/>
          </p:cNvCxnSpPr>
          <p:nvPr/>
        </p:nvCxnSpPr>
        <p:spPr>
          <a:xfrm>
            <a:off x="2361950" y="2303525"/>
            <a:ext cx="608100" cy="806700"/>
          </a:xfrm>
          <a:prstGeom prst="bentConnector3">
            <a:avLst>
              <a:gd name="adj1" fmla="val 139147"/>
            </a:avLst>
          </a:prstGeom>
          <a:noFill/>
          <a:ln w="9525" cap="flat" cmpd="sng">
            <a:solidFill>
              <a:schemeClr val="lt1"/>
            </a:solidFill>
            <a:prstDash val="solid"/>
            <a:round/>
            <a:headEnd type="none" w="med" len="med"/>
            <a:tailEnd type="none" w="med" len="med"/>
          </a:ln>
        </p:spPr>
      </p:cxnSp>
      <p:cxnSp>
        <p:nvCxnSpPr>
          <p:cNvPr id="436" name="Google Shape;436;p41"/>
          <p:cNvCxnSpPr>
            <a:stCxn id="414" idx="1"/>
            <a:endCxn id="407" idx="1"/>
          </p:cNvCxnSpPr>
          <p:nvPr/>
        </p:nvCxnSpPr>
        <p:spPr>
          <a:xfrm flipH="1">
            <a:off x="1080950" y="2303525"/>
            <a:ext cx="607800" cy="806700"/>
          </a:xfrm>
          <a:prstGeom prst="bentConnector3">
            <a:avLst>
              <a:gd name="adj1" fmla="val 139191"/>
            </a:avLst>
          </a:prstGeom>
          <a:noFill/>
          <a:ln w="9525" cap="flat" cmpd="sng">
            <a:solidFill>
              <a:schemeClr val="lt1"/>
            </a:solidFill>
            <a:prstDash val="solid"/>
            <a:round/>
            <a:headEnd type="none" w="med" len="med"/>
            <a:tailEnd type="none" w="med" len="med"/>
          </a:ln>
        </p:spPr>
      </p:cxnSp>
      <p:cxnSp>
        <p:nvCxnSpPr>
          <p:cNvPr id="437" name="Google Shape;437;p41"/>
          <p:cNvCxnSpPr>
            <a:stCxn id="415" idx="1"/>
            <a:endCxn id="408" idx="1"/>
          </p:cNvCxnSpPr>
          <p:nvPr/>
        </p:nvCxnSpPr>
        <p:spPr>
          <a:xfrm flipH="1">
            <a:off x="3627675" y="2303525"/>
            <a:ext cx="607800" cy="806700"/>
          </a:xfrm>
          <a:prstGeom prst="bentConnector3">
            <a:avLst>
              <a:gd name="adj1" fmla="val 139197"/>
            </a:avLst>
          </a:prstGeom>
          <a:noFill/>
          <a:ln w="9525" cap="flat" cmpd="sng">
            <a:solidFill>
              <a:schemeClr val="lt1"/>
            </a:solidFill>
            <a:prstDash val="solid"/>
            <a:round/>
            <a:headEnd type="none" w="med" len="med"/>
            <a:tailEnd type="none" w="med" len="med"/>
          </a:ln>
        </p:spPr>
      </p:cxnSp>
      <p:cxnSp>
        <p:nvCxnSpPr>
          <p:cNvPr id="438" name="Google Shape;438;p41"/>
          <p:cNvCxnSpPr>
            <a:stCxn id="415" idx="3"/>
            <a:endCxn id="408" idx="3"/>
          </p:cNvCxnSpPr>
          <p:nvPr/>
        </p:nvCxnSpPr>
        <p:spPr>
          <a:xfrm>
            <a:off x="4908675" y="2303525"/>
            <a:ext cx="608100" cy="806700"/>
          </a:xfrm>
          <a:prstGeom prst="bentConnector3">
            <a:avLst>
              <a:gd name="adj1" fmla="val 139140"/>
            </a:avLst>
          </a:prstGeom>
          <a:noFill/>
          <a:ln w="9525" cap="flat" cmpd="sng">
            <a:solidFill>
              <a:schemeClr val="lt1"/>
            </a:solidFill>
            <a:prstDash val="solid"/>
            <a:round/>
            <a:headEnd type="none" w="med" len="med"/>
            <a:tailEnd type="none" w="med" len="med"/>
          </a:ln>
        </p:spPr>
      </p:cxnSp>
      <p:cxnSp>
        <p:nvCxnSpPr>
          <p:cNvPr id="439" name="Google Shape;439;p41"/>
          <p:cNvCxnSpPr>
            <a:stCxn id="416" idx="1"/>
            <a:endCxn id="409" idx="1"/>
          </p:cNvCxnSpPr>
          <p:nvPr/>
        </p:nvCxnSpPr>
        <p:spPr>
          <a:xfrm flipH="1">
            <a:off x="6174400" y="2303525"/>
            <a:ext cx="607800" cy="806700"/>
          </a:xfrm>
          <a:prstGeom prst="bentConnector3">
            <a:avLst>
              <a:gd name="adj1" fmla="val 139182"/>
            </a:avLst>
          </a:prstGeom>
          <a:noFill/>
          <a:ln w="9525" cap="flat" cmpd="sng">
            <a:solidFill>
              <a:schemeClr val="lt1"/>
            </a:solidFill>
            <a:prstDash val="solid"/>
            <a:round/>
            <a:headEnd type="none" w="med" len="med"/>
            <a:tailEnd type="none" w="med" len="med"/>
          </a:ln>
        </p:spPr>
      </p:cxnSp>
      <p:cxnSp>
        <p:nvCxnSpPr>
          <p:cNvPr id="440" name="Google Shape;440;p41"/>
          <p:cNvCxnSpPr>
            <a:stCxn id="416" idx="3"/>
            <a:endCxn id="409" idx="3"/>
          </p:cNvCxnSpPr>
          <p:nvPr/>
        </p:nvCxnSpPr>
        <p:spPr>
          <a:xfrm>
            <a:off x="7455400" y="2303525"/>
            <a:ext cx="608100" cy="806700"/>
          </a:xfrm>
          <a:prstGeom prst="bentConnector3">
            <a:avLst>
              <a:gd name="adj1" fmla="val 139155"/>
            </a:avLst>
          </a:prstGeom>
          <a:noFill/>
          <a:ln w="9525" cap="flat" cmpd="sng">
            <a:solidFill>
              <a:schemeClr val="lt1"/>
            </a:solidFill>
            <a:prstDash val="solid"/>
            <a:round/>
            <a:headEnd type="none" w="med" len="med"/>
            <a:tailEnd type="none" w="med" len="med"/>
          </a:ln>
        </p:spPr>
      </p:cxnSp>
      <p:sp>
        <p:nvSpPr>
          <p:cNvPr id="441" name="Google Shape;441;p41"/>
          <p:cNvSpPr txBox="1">
            <a:spLocks noGrp="1"/>
          </p:cNvSpPr>
          <p:nvPr>
            <p:ph type="title"/>
          </p:nvPr>
        </p:nvSpPr>
        <p:spPr>
          <a:xfrm>
            <a:off x="720075"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TECHNICAL SKILLS</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42"/>
          <p:cNvSpPr/>
          <p:nvPr/>
        </p:nvSpPr>
        <p:spPr>
          <a:xfrm>
            <a:off x="56298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2"/>
          <p:cNvSpPr/>
          <p:nvPr/>
        </p:nvSpPr>
        <p:spPr>
          <a:xfrm>
            <a:off x="30831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2"/>
          <p:cNvSpPr/>
          <p:nvPr/>
        </p:nvSpPr>
        <p:spPr>
          <a:xfrm>
            <a:off x="536488" y="935150"/>
            <a:ext cx="2977800" cy="2771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2"/>
          <p:cNvSpPr/>
          <p:nvPr/>
        </p:nvSpPr>
        <p:spPr>
          <a:xfrm>
            <a:off x="6417088" y="1619125"/>
            <a:ext cx="1403400" cy="1403400"/>
          </a:xfrm>
          <a:prstGeom prst="donut">
            <a:avLst>
              <a:gd name="adj" fmla="val 1608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2"/>
          <p:cNvSpPr/>
          <p:nvPr/>
        </p:nvSpPr>
        <p:spPr>
          <a:xfrm>
            <a:off x="6417088" y="1619125"/>
            <a:ext cx="1403400" cy="1403400"/>
          </a:xfrm>
          <a:prstGeom prst="blockArc">
            <a:avLst>
              <a:gd name="adj1" fmla="val 16199905"/>
              <a:gd name="adj2" fmla="val 14519235"/>
              <a:gd name="adj3" fmla="val 15976"/>
            </a:avLst>
          </a:prstGeom>
          <a:gradFill>
            <a:gsLst>
              <a:gs pos="0">
                <a:srgbClr val="00BCC2"/>
              </a:gs>
              <a:gs pos="100000">
                <a:srgbClr val="B2E4C2"/>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2"/>
          <p:cNvSpPr/>
          <p:nvPr/>
        </p:nvSpPr>
        <p:spPr>
          <a:xfrm>
            <a:off x="3870388" y="1619125"/>
            <a:ext cx="1403400" cy="1403400"/>
          </a:xfrm>
          <a:prstGeom prst="donut">
            <a:avLst>
              <a:gd name="adj" fmla="val 1608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2"/>
          <p:cNvSpPr/>
          <p:nvPr/>
        </p:nvSpPr>
        <p:spPr>
          <a:xfrm>
            <a:off x="3870375" y="1619100"/>
            <a:ext cx="1403400" cy="1403400"/>
          </a:xfrm>
          <a:prstGeom prst="blockArc">
            <a:avLst>
              <a:gd name="adj1" fmla="val 16199905"/>
              <a:gd name="adj2" fmla="val 7313936"/>
              <a:gd name="adj3" fmla="val 15951"/>
            </a:avLst>
          </a:prstGeom>
          <a:gradFill>
            <a:gsLst>
              <a:gs pos="0">
                <a:srgbClr val="00BCC2"/>
              </a:gs>
              <a:gs pos="100000">
                <a:srgbClr val="B2E4C2"/>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2"/>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2"/>
          <p:cNvSpPr txBox="1">
            <a:spLocks noGrp="1"/>
          </p:cNvSpPr>
          <p:nvPr>
            <p:ph type="title" idx="5"/>
          </p:nvPr>
        </p:nvSpPr>
        <p:spPr>
          <a:xfrm>
            <a:off x="6031138" y="33648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Design</a:t>
            </a:r>
            <a:endParaRPr/>
          </a:p>
        </p:txBody>
      </p:sp>
      <p:sp>
        <p:nvSpPr>
          <p:cNvPr id="455" name="Google Shape;455;p42"/>
          <p:cNvSpPr txBox="1">
            <a:spLocks noGrp="1"/>
          </p:cNvSpPr>
          <p:nvPr>
            <p:ph type="subTitle" idx="6"/>
          </p:nvPr>
        </p:nvSpPr>
        <p:spPr>
          <a:xfrm>
            <a:off x="6031138" y="3892500"/>
            <a:ext cx="2175300" cy="65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t>
            </a:r>
            <a:endParaRPr/>
          </a:p>
        </p:txBody>
      </p:sp>
      <p:sp>
        <p:nvSpPr>
          <p:cNvPr id="456" name="Google Shape;456;p42"/>
          <p:cNvSpPr txBox="1">
            <a:spLocks noGrp="1"/>
          </p:cNvSpPr>
          <p:nvPr>
            <p:ph type="title" idx="2"/>
          </p:nvPr>
        </p:nvSpPr>
        <p:spPr>
          <a:xfrm>
            <a:off x="937713" y="33648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Analytics</a:t>
            </a:r>
            <a:endParaRPr/>
          </a:p>
        </p:txBody>
      </p:sp>
      <p:sp>
        <p:nvSpPr>
          <p:cNvPr id="457" name="Google Shape;457;p42"/>
          <p:cNvSpPr txBox="1">
            <a:spLocks noGrp="1"/>
          </p:cNvSpPr>
          <p:nvPr>
            <p:ph type="subTitle" idx="1"/>
          </p:nvPr>
        </p:nvSpPr>
        <p:spPr>
          <a:xfrm>
            <a:off x="937713" y="3892500"/>
            <a:ext cx="2175300" cy="65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458" name="Google Shape;458;p42"/>
          <p:cNvSpPr txBox="1">
            <a:spLocks noGrp="1"/>
          </p:cNvSpPr>
          <p:nvPr>
            <p:ph type="title" idx="3"/>
          </p:nvPr>
        </p:nvSpPr>
        <p:spPr>
          <a:xfrm>
            <a:off x="3484425" y="3364800"/>
            <a:ext cx="21753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Automation</a:t>
            </a:r>
            <a:endParaRPr/>
          </a:p>
        </p:txBody>
      </p:sp>
      <p:sp>
        <p:nvSpPr>
          <p:cNvPr id="459" name="Google Shape;459;p42"/>
          <p:cNvSpPr txBox="1">
            <a:spLocks noGrp="1"/>
          </p:cNvSpPr>
          <p:nvPr>
            <p:ph type="subTitle" idx="4"/>
          </p:nvPr>
        </p:nvSpPr>
        <p:spPr>
          <a:xfrm>
            <a:off x="3484438" y="3892500"/>
            <a:ext cx="2175300" cy="65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460" name="Google Shape;460;p42"/>
          <p:cNvSpPr/>
          <p:nvPr/>
        </p:nvSpPr>
        <p:spPr>
          <a:xfrm>
            <a:off x="1323663" y="1619125"/>
            <a:ext cx="1403400" cy="1403400"/>
          </a:xfrm>
          <a:prstGeom prst="donut">
            <a:avLst>
              <a:gd name="adj" fmla="val 16085"/>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2"/>
          <p:cNvSpPr/>
          <p:nvPr/>
        </p:nvSpPr>
        <p:spPr>
          <a:xfrm>
            <a:off x="1323663" y="1619125"/>
            <a:ext cx="1403400" cy="1403400"/>
          </a:xfrm>
          <a:prstGeom prst="blockArc">
            <a:avLst>
              <a:gd name="adj1" fmla="val 16199905"/>
              <a:gd name="adj2" fmla="val 21589690"/>
              <a:gd name="adj3" fmla="val 16143"/>
            </a:avLst>
          </a:prstGeom>
          <a:gradFill>
            <a:gsLst>
              <a:gs pos="0">
                <a:srgbClr val="00BCC2"/>
              </a:gs>
              <a:gs pos="100000">
                <a:srgbClr val="B2E4C2"/>
              </a:gs>
            </a:gsLst>
            <a:lin ang="1080140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2"/>
          <p:cNvSpPr txBox="1">
            <a:spLocks noGrp="1"/>
          </p:cNvSpPr>
          <p:nvPr>
            <p:ph type="title" idx="7"/>
          </p:nvPr>
        </p:nvSpPr>
        <p:spPr>
          <a:xfrm>
            <a:off x="1502013" y="2099988"/>
            <a:ext cx="10467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463" name="Google Shape;463;p42"/>
          <p:cNvSpPr txBox="1">
            <a:spLocks noGrp="1"/>
          </p:cNvSpPr>
          <p:nvPr>
            <p:ph type="title" idx="8"/>
          </p:nvPr>
        </p:nvSpPr>
        <p:spPr>
          <a:xfrm>
            <a:off x="4048738" y="2100063"/>
            <a:ext cx="10467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464" name="Google Shape;464;p42"/>
          <p:cNvSpPr txBox="1">
            <a:spLocks noGrp="1"/>
          </p:cNvSpPr>
          <p:nvPr>
            <p:ph type="title" idx="9"/>
          </p:nvPr>
        </p:nvSpPr>
        <p:spPr>
          <a:xfrm>
            <a:off x="6595438" y="2100063"/>
            <a:ext cx="1046700" cy="44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90%</a:t>
            </a:r>
            <a:endParaRPr/>
          </a:p>
        </p:txBody>
      </p:sp>
      <p:grpSp>
        <p:nvGrpSpPr>
          <p:cNvPr id="465" name="Google Shape;465;p42"/>
          <p:cNvGrpSpPr/>
          <p:nvPr/>
        </p:nvGrpSpPr>
        <p:grpSpPr>
          <a:xfrm>
            <a:off x="405288" y="860100"/>
            <a:ext cx="171000" cy="1495650"/>
            <a:chOff x="5816800" y="2392200"/>
            <a:chExt cx="171000" cy="1495650"/>
          </a:xfrm>
        </p:grpSpPr>
        <p:sp>
          <p:nvSpPr>
            <p:cNvPr id="466" name="Google Shape;466;p42"/>
            <p:cNvSpPr/>
            <p:nvPr/>
          </p:nvSpPr>
          <p:spPr>
            <a:xfrm>
              <a:off x="5816800" y="38179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7" name="Google Shape;467;p42"/>
            <p:cNvCxnSpPr>
              <a:stCxn id="466" idx="2"/>
              <a:endCxn id="453" idx="1"/>
            </p:cNvCxnSpPr>
            <p:nvPr/>
          </p:nvCxnSpPr>
          <p:spPr>
            <a:xfrm rot="10800000" flipH="1">
              <a:off x="5816800" y="2392200"/>
              <a:ext cx="171000" cy="14607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468" name="Google Shape;468;p42"/>
          <p:cNvGrpSpPr/>
          <p:nvPr/>
        </p:nvGrpSpPr>
        <p:grpSpPr>
          <a:xfrm flipH="1">
            <a:off x="8567798" y="860100"/>
            <a:ext cx="171000" cy="1495650"/>
            <a:chOff x="5816800" y="2392200"/>
            <a:chExt cx="171000" cy="1495650"/>
          </a:xfrm>
        </p:grpSpPr>
        <p:sp>
          <p:nvSpPr>
            <p:cNvPr id="469" name="Google Shape;469;p42"/>
            <p:cNvSpPr/>
            <p:nvPr/>
          </p:nvSpPr>
          <p:spPr>
            <a:xfrm>
              <a:off x="5816800" y="38179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0" name="Google Shape;470;p42"/>
            <p:cNvCxnSpPr>
              <a:stCxn id="469" idx="2"/>
              <a:endCxn id="453" idx="3"/>
            </p:cNvCxnSpPr>
            <p:nvPr/>
          </p:nvCxnSpPr>
          <p:spPr>
            <a:xfrm rot="10800000" flipH="1">
              <a:off x="5816800" y="2392200"/>
              <a:ext cx="171000" cy="14607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471" name="Google Shape;471;p42"/>
          <p:cNvCxnSpPr>
            <a:stCxn id="460" idx="4"/>
            <a:endCxn id="456" idx="0"/>
          </p:cNvCxnSpPr>
          <p:nvPr/>
        </p:nvCxnSpPr>
        <p:spPr>
          <a:xfrm>
            <a:off x="2025363" y="3022525"/>
            <a:ext cx="0" cy="342300"/>
          </a:xfrm>
          <a:prstGeom prst="straightConnector1">
            <a:avLst/>
          </a:prstGeom>
          <a:noFill/>
          <a:ln w="9525" cap="flat" cmpd="sng">
            <a:solidFill>
              <a:schemeClr val="lt1"/>
            </a:solidFill>
            <a:prstDash val="solid"/>
            <a:round/>
            <a:headEnd type="none" w="med" len="med"/>
            <a:tailEnd type="none" w="med" len="med"/>
          </a:ln>
        </p:spPr>
      </p:cxnSp>
      <p:cxnSp>
        <p:nvCxnSpPr>
          <p:cNvPr id="472" name="Google Shape;472;p42"/>
          <p:cNvCxnSpPr>
            <a:stCxn id="458" idx="0"/>
            <a:endCxn id="451" idx="4"/>
          </p:cNvCxnSpPr>
          <p:nvPr/>
        </p:nvCxnSpPr>
        <p:spPr>
          <a:xfrm rot="10800000">
            <a:off x="4572075" y="3022500"/>
            <a:ext cx="0" cy="342300"/>
          </a:xfrm>
          <a:prstGeom prst="straightConnector1">
            <a:avLst/>
          </a:prstGeom>
          <a:noFill/>
          <a:ln w="9525" cap="flat" cmpd="sng">
            <a:solidFill>
              <a:schemeClr val="lt1"/>
            </a:solidFill>
            <a:prstDash val="solid"/>
            <a:round/>
            <a:headEnd type="none" w="med" len="med"/>
            <a:tailEnd type="none" w="med" len="med"/>
          </a:ln>
        </p:spPr>
      </p:cxnSp>
      <p:cxnSp>
        <p:nvCxnSpPr>
          <p:cNvPr id="473" name="Google Shape;473;p42"/>
          <p:cNvCxnSpPr>
            <a:stCxn id="454" idx="0"/>
            <a:endCxn id="449" idx="4"/>
          </p:cNvCxnSpPr>
          <p:nvPr/>
        </p:nvCxnSpPr>
        <p:spPr>
          <a:xfrm rot="10800000">
            <a:off x="7118788" y="3022500"/>
            <a:ext cx="0" cy="342300"/>
          </a:xfrm>
          <a:prstGeom prst="straightConnector1">
            <a:avLst/>
          </a:prstGeom>
          <a:noFill/>
          <a:ln w="9525" cap="flat" cmpd="sng">
            <a:solidFill>
              <a:schemeClr val="lt1"/>
            </a:solidFill>
            <a:prstDash val="solid"/>
            <a:round/>
            <a:headEnd type="none" w="med" len="med"/>
            <a:tailEnd type="none" w="med" len="med"/>
          </a:ln>
        </p:spPr>
      </p:cxnSp>
      <p:sp>
        <p:nvSpPr>
          <p:cNvPr id="474" name="Google Shape;474;p42"/>
          <p:cNvSpPr txBox="1">
            <a:spLocks noGrp="1"/>
          </p:cNvSpPr>
          <p:nvPr>
            <p:ph type="title"/>
          </p:nvPr>
        </p:nvSpPr>
        <p:spPr>
          <a:xfrm>
            <a:off x="720075"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COMPUTER SKILLS</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43"/>
          <p:cNvSpPr/>
          <p:nvPr/>
        </p:nvSpPr>
        <p:spPr>
          <a:xfrm>
            <a:off x="2383875" y="921775"/>
            <a:ext cx="4376100" cy="4103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3"/>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3"/>
          <p:cNvSpPr/>
          <p:nvPr/>
        </p:nvSpPr>
        <p:spPr>
          <a:xfrm>
            <a:off x="3280325" y="3912375"/>
            <a:ext cx="2583600" cy="6036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3"/>
          <p:cNvSpPr/>
          <p:nvPr/>
        </p:nvSpPr>
        <p:spPr>
          <a:xfrm>
            <a:off x="3526040" y="3172075"/>
            <a:ext cx="2092200" cy="6036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p:nvPr/>
        </p:nvSpPr>
        <p:spPr>
          <a:xfrm>
            <a:off x="3771649" y="2431775"/>
            <a:ext cx="1600800" cy="6036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3"/>
          <p:cNvSpPr/>
          <p:nvPr/>
        </p:nvSpPr>
        <p:spPr>
          <a:xfrm>
            <a:off x="4022726" y="1691475"/>
            <a:ext cx="1098900" cy="6036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3"/>
          <p:cNvSpPr txBox="1"/>
          <p:nvPr/>
        </p:nvSpPr>
        <p:spPr>
          <a:xfrm>
            <a:off x="720000" y="3710425"/>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Catamaran"/>
                <a:ea typeface="Catamaran"/>
                <a:cs typeface="Catamaran"/>
                <a:sym typeface="Catamaran"/>
              </a:rPr>
              <a:t>Despite being red, Mars is actually a cold place</a:t>
            </a:r>
            <a:endParaRPr>
              <a:solidFill>
                <a:schemeClr val="lt1"/>
              </a:solidFill>
              <a:latin typeface="Catamaran"/>
              <a:ea typeface="Catamaran"/>
              <a:cs typeface="Catamaran"/>
              <a:sym typeface="Catamaran"/>
            </a:endParaRPr>
          </a:p>
        </p:txBody>
      </p:sp>
      <p:sp>
        <p:nvSpPr>
          <p:cNvPr id="486" name="Google Shape;486;p43"/>
          <p:cNvSpPr txBox="1"/>
          <p:nvPr/>
        </p:nvSpPr>
        <p:spPr>
          <a:xfrm>
            <a:off x="720000" y="1658425"/>
            <a:ext cx="1645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Venus</a:t>
            </a:r>
            <a:endParaRPr sz="2500">
              <a:solidFill>
                <a:schemeClr val="lt1"/>
              </a:solidFill>
              <a:latin typeface="Fugaz One"/>
              <a:ea typeface="Fugaz One"/>
              <a:cs typeface="Fugaz One"/>
              <a:sym typeface="Fugaz One"/>
            </a:endParaRPr>
          </a:p>
        </p:txBody>
      </p:sp>
      <p:sp>
        <p:nvSpPr>
          <p:cNvPr id="487" name="Google Shape;487;p43"/>
          <p:cNvSpPr txBox="1"/>
          <p:nvPr/>
        </p:nvSpPr>
        <p:spPr>
          <a:xfrm>
            <a:off x="720000" y="2048425"/>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Catamaran"/>
                <a:ea typeface="Catamaran"/>
                <a:cs typeface="Catamaran"/>
                <a:sym typeface="Catamaran"/>
              </a:rPr>
              <a:t>Venus is very hot, even hotter than Mercury</a:t>
            </a:r>
            <a:endParaRPr>
              <a:solidFill>
                <a:srgbClr val="FFFFFF"/>
              </a:solidFill>
              <a:latin typeface="Catamaran"/>
              <a:ea typeface="Catamaran"/>
              <a:cs typeface="Catamaran"/>
              <a:sym typeface="Catamaran"/>
            </a:endParaRPr>
          </a:p>
        </p:txBody>
      </p:sp>
      <p:sp>
        <p:nvSpPr>
          <p:cNvPr id="488" name="Google Shape;488;p43"/>
          <p:cNvSpPr txBox="1"/>
          <p:nvPr/>
        </p:nvSpPr>
        <p:spPr>
          <a:xfrm>
            <a:off x="6778050" y="1658425"/>
            <a:ext cx="16458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Fugaz One"/>
                <a:ea typeface="Fugaz One"/>
                <a:cs typeface="Fugaz One"/>
                <a:sym typeface="Fugaz One"/>
              </a:rPr>
              <a:t>Jupiter</a:t>
            </a:r>
            <a:endParaRPr sz="2500">
              <a:solidFill>
                <a:schemeClr val="lt1"/>
              </a:solidFill>
              <a:latin typeface="Fugaz One"/>
              <a:ea typeface="Fugaz One"/>
              <a:cs typeface="Fugaz One"/>
              <a:sym typeface="Fugaz One"/>
            </a:endParaRPr>
          </a:p>
        </p:txBody>
      </p:sp>
      <p:sp>
        <p:nvSpPr>
          <p:cNvPr id="489" name="Google Shape;489;p43"/>
          <p:cNvSpPr txBox="1"/>
          <p:nvPr/>
        </p:nvSpPr>
        <p:spPr>
          <a:xfrm>
            <a:off x="6378875" y="2048425"/>
            <a:ext cx="2045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Catamaran"/>
                <a:ea typeface="Catamaran"/>
                <a:cs typeface="Catamaran"/>
                <a:sym typeface="Catamaran"/>
              </a:rPr>
              <a:t>Jupiter is the biggest planet of them all</a:t>
            </a:r>
            <a:endParaRPr>
              <a:solidFill>
                <a:srgbClr val="FFFFFF"/>
              </a:solidFill>
              <a:latin typeface="Catamaran"/>
              <a:ea typeface="Catamaran"/>
              <a:cs typeface="Catamaran"/>
              <a:sym typeface="Catamaran"/>
            </a:endParaRPr>
          </a:p>
        </p:txBody>
      </p:sp>
      <p:sp>
        <p:nvSpPr>
          <p:cNvPr id="490" name="Google Shape;490;p43"/>
          <p:cNvSpPr txBox="1"/>
          <p:nvPr/>
        </p:nvSpPr>
        <p:spPr>
          <a:xfrm>
            <a:off x="720000" y="3320425"/>
            <a:ext cx="16458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Mars</a:t>
            </a:r>
            <a:endParaRPr sz="2500">
              <a:solidFill>
                <a:schemeClr val="lt1"/>
              </a:solidFill>
              <a:latin typeface="Fugaz One"/>
              <a:ea typeface="Fugaz One"/>
              <a:cs typeface="Fugaz One"/>
              <a:sym typeface="Fugaz One"/>
            </a:endParaRPr>
          </a:p>
        </p:txBody>
      </p:sp>
      <p:sp>
        <p:nvSpPr>
          <p:cNvPr id="491" name="Google Shape;491;p43"/>
          <p:cNvSpPr txBox="1"/>
          <p:nvPr/>
        </p:nvSpPr>
        <p:spPr>
          <a:xfrm>
            <a:off x="6778050" y="3320425"/>
            <a:ext cx="16458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Fugaz One"/>
                <a:ea typeface="Fugaz One"/>
                <a:cs typeface="Fugaz One"/>
                <a:sym typeface="Fugaz One"/>
              </a:rPr>
              <a:t>Mercury</a:t>
            </a:r>
            <a:endParaRPr sz="2500">
              <a:solidFill>
                <a:schemeClr val="lt1"/>
              </a:solidFill>
              <a:latin typeface="Fugaz One"/>
              <a:ea typeface="Fugaz One"/>
              <a:cs typeface="Fugaz One"/>
              <a:sym typeface="Fugaz One"/>
            </a:endParaRPr>
          </a:p>
        </p:txBody>
      </p:sp>
      <p:sp>
        <p:nvSpPr>
          <p:cNvPr id="492" name="Google Shape;492;p43"/>
          <p:cNvSpPr txBox="1"/>
          <p:nvPr/>
        </p:nvSpPr>
        <p:spPr>
          <a:xfrm>
            <a:off x="6378875" y="3710425"/>
            <a:ext cx="2045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Catamaran"/>
                <a:ea typeface="Catamaran"/>
                <a:cs typeface="Catamaran"/>
                <a:sym typeface="Catamaran"/>
              </a:rPr>
              <a:t>Mercury is the closest planet to the Sun </a:t>
            </a:r>
            <a:endParaRPr>
              <a:solidFill>
                <a:schemeClr val="lt1"/>
              </a:solidFill>
              <a:latin typeface="Catamaran"/>
              <a:ea typeface="Catamaran"/>
              <a:cs typeface="Catamaran"/>
              <a:sym typeface="Catamaran"/>
            </a:endParaRPr>
          </a:p>
        </p:txBody>
      </p:sp>
      <p:cxnSp>
        <p:nvCxnSpPr>
          <p:cNvPr id="493" name="Google Shape;493;p43"/>
          <p:cNvCxnSpPr>
            <a:stCxn id="486" idx="3"/>
            <a:endCxn id="484" idx="1"/>
          </p:cNvCxnSpPr>
          <p:nvPr/>
        </p:nvCxnSpPr>
        <p:spPr>
          <a:xfrm>
            <a:off x="2365800" y="1891525"/>
            <a:ext cx="1656900" cy="101700"/>
          </a:xfrm>
          <a:prstGeom prst="bentConnector3">
            <a:avLst>
              <a:gd name="adj1" fmla="val 35124"/>
            </a:avLst>
          </a:prstGeom>
          <a:noFill/>
          <a:ln w="9525" cap="flat" cmpd="sng">
            <a:solidFill>
              <a:schemeClr val="lt1"/>
            </a:solidFill>
            <a:prstDash val="solid"/>
            <a:round/>
            <a:headEnd type="none" w="med" len="med"/>
            <a:tailEnd type="none" w="med" len="med"/>
          </a:ln>
        </p:spPr>
      </p:cxnSp>
      <p:cxnSp>
        <p:nvCxnSpPr>
          <p:cNvPr id="494" name="Google Shape;494;p43"/>
          <p:cNvCxnSpPr>
            <a:endCxn id="483" idx="3"/>
          </p:cNvCxnSpPr>
          <p:nvPr/>
        </p:nvCxnSpPr>
        <p:spPr>
          <a:xfrm flipH="1">
            <a:off x="5372449" y="1891475"/>
            <a:ext cx="1405500" cy="842100"/>
          </a:xfrm>
          <a:prstGeom prst="bentConnector3">
            <a:avLst>
              <a:gd name="adj1" fmla="val 41215"/>
            </a:avLst>
          </a:prstGeom>
          <a:noFill/>
          <a:ln w="9525" cap="flat" cmpd="sng">
            <a:solidFill>
              <a:schemeClr val="lt1"/>
            </a:solidFill>
            <a:prstDash val="solid"/>
            <a:round/>
            <a:headEnd type="none" w="med" len="med"/>
            <a:tailEnd type="none" w="med" len="med"/>
          </a:ln>
        </p:spPr>
      </p:cxnSp>
      <p:cxnSp>
        <p:nvCxnSpPr>
          <p:cNvPr id="495" name="Google Shape;495;p43"/>
          <p:cNvCxnSpPr>
            <a:stCxn id="490" idx="3"/>
            <a:endCxn id="482" idx="1"/>
          </p:cNvCxnSpPr>
          <p:nvPr/>
        </p:nvCxnSpPr>
        <p:spPr>
          <a:xfrm rot="10800000" flipH="1">
            <a:off x="2365800" y="3474025"/>
            <a:ext cx="1160100" cy="79500"/>
          </a:xfrm>
          <a:prstGeom prst="bentConnector3">
            <a:avLst>
              <a:gd name="adj1" fmla="val 50006"/>
            </a:avLst>
          </a:prstGeom>
          <a:noFill/>
          <a:ln w="9525" cap="flat" cmpd="sng">
            <a:solidFill>
              <a:schemeClr val="lt1"/>
            </a:solidFill>
            <a:prstDash val="solid"/>
            <a:round/>
            <a:headEnd type="none" w="med" len="med"/>
            <a:tailEnd type="none" w="med" len="med"/>
          </a:ln>
        </p:spPr>
      </p:cxnSp>
      <p:cxnSp>
        <p:nvCxnSpPr>
          <p:cNvPr id="496" name="Google Shape;496;p43"/>
          <p:cNvCxnSpPr>
            <a:stCxn id="491" idx="1"/>
            <a:endCxn id="481" idx="3"/>
          </p:cNvCxnSpPr>
          <p:nvPr/>
        </p:nvCxnSpPr>
        <p:spPr>
          <a:xfrm flipH="1">
            <a:off x="5863950" y="3553525"/>
            <a:ext cx="914100" cy="660600"/>
          </a:xfrm>
          <a:prstGeom prst="bentConnector3">
            <a:avLst>
              <a:gd name="adj1" fmla="val 61974"/>
            </a:avLst>
          </a:prstGeom>
          <a:noFill/>
          <a:ln w="9525" cap="flat" cmpd="sng">
            <a:solidFill>
              <a:schemeClr val="lt1"/>
            </a:solidFill>
            <a:prstDash val="solid"/>
            <a:round/>
            <a:headEnd type="none" w="med" len="med"/>
            <a:tailEnd type="none" w="med" len="med"/>
          </a:ln>
        </p:spPr>
      </p:cxnSp>
      <p:grpSp>
        <p:nvGrpSpPr>
          <p:cNvPr id="497" name="Google Shape;497;p43"/>
          <p:cNvGrpSpPr/>
          <p:nvPr/>
        </p:nvGrpSpPr>
        <p:grpSpPr>
          <a:xfrm>
            <a:off x="4353489" y="1774623"/>
            <a:ext cx="436983" cy="437308"/>
            <a:chOff x="1716988" y="3589010"/>
            <a:chExt cx="445947" cy="446278"/>
          </a:xfrm>
        </p:grpSpPr>
        <p:sp>
          <p:nvSpPr>
            <p:cNvPr id="498" name="Google Shape;498;p43"/>
            <p:cNvSpPr/>
            <p:nvPr/>
          </p:nvSpPr>
          <p:spPr>
            <a:xfrm>
              <a:off x="1760133" y="3995797"/>
              <a:ext cx="60726" cy="39485"/>
            </a:xfrm>
            <a:custGeom>
              <a:avLst/>
              <a:gdLst/>
              <a:ahLst/>
              <a:cxnLst/>
              <a:rect l="l" t="t" r="r" b="b"/>
              <a:pathLst>
                <a:path w="1758" h="1143" extrusionOk="0">
                  <a:moveTo>
                    <a:pt x="0" y="0"/>
                  </a:moveTo>
                  <a:lnTo>
                    <a:pt x="0" y="1142"/>
                  </a:lnTo>
                  <a:lnTo>
                    <a:pt x="1758" y="1142"/>
                  </a:lnTo>
                  <a:cubicBezTo>
                    <a:pt x="1490" y="821"/>
                    <a:pt x="1330" y="428"/>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1760133" y="3929542"/>
              <a:ext cx="80139" cy="39174"/>
            </a:xfrm>
            <a:custGeom>
              <a:avLst/>
              <a:gdLst/>
              <a:ahLst/>
              <a:cxnLst/>
              <a:rect l="l" t="t" r="r" b="b"/>
              <a:pathLst>
                <a:path w="2320" h="1134" extrusionOk="0">
                  <a:moveTo>
                    <a:pt x="0" y="0"/>
                  </a:moveTo>
                  <a:lnTo>
                    <a:pt x="0" y="1133"/>
                  </a:lnTo>
                  <a:lnTo>
                    <a:pt x="1392" y="1133"/>
                  </a:lnTo>
                  <a:cubicBezTo>
                    <a:pt x="1544" y="651"/>
                    <a:pt x="1883" y="250"/>
                    <a:pt x="2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1716988" y="3589010"/>
              <a:ext cx="234854" cy="249035"/>
            </a:xfrm>
            <a:custGeom>
              <a:avLst/>
              <a:gdLst/>
              <a:ahLst/>
              <a:cxnLst/>
              <a:rect l="l" t="t" r="r" b="b"/>
              <a:pathLst>
                <a:path w="6799" h="7209" extrusionOk="0">
                  <a:moveTo>
                    <a:pt x="3399" y="0"/>
                  </a:moveTo>
                  <a:lnTo>
                    <a:pt x="0" y="4630"/>
                  </a:lnTo>
                  <a:lnTo>
                    <a:pt x="1249" y="4630"/>
                  </a:lnTo>
                  <a:lnTo>
                    <a:pt x="1249" y="7209"/>
                  </a:lnTo>
                  <a:lnTo>
                    <a:pt x="5549" y="7209"/>
                  </a:lnTo>
                  <a:lnTo>
                    <a:pt x="5549" y="4630"/>
                  </a:lnTo>
                  <a:lnTo>
                    <a:pt x="6798" y="4630"/>
                  </a:lnTo>
                  <a:lnTo>
                    <a:pt x="33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1760133" y="3864185"/>
              <a:ext cx="145769" cy="39174"/>
            </a:xfrm>
            <a:custGeom>
              <a:avLst/>
              <a:gdLst/>
              <a:ahLst/>
              <a:cxnLst/>
              <a:rect l="l" t="t" r="r" b="b"/>
              <a:pathLst>
                <a:path w="4220" h="1134" extrusionOk="0">
                  <a:moveTo>
                    <a:pt x="0" y="1"/>
                  </a:moveTo>
                  <a:lnTo>
                    <a:pt x="0" y="1134"/>
                  </a:lnTo>
                  <a:lnTo>
                    <a:pt x="3087" y="1134"/>
                  </a:lnTo>
                  <a:cubicBezTo>
                    <a:pt x="3176" y="884"/>
                    <a:pt x="3328" y="643"/>
                    <a:pt x="3524" y="447"/>
                  </a:cubicBezTo>
                  <a:cubicBezTo>
                    <a:pt x="3729" y="242"/>
                    <a:pt x="3961" y="90"/>
                    <a:pt x="4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1812501" y="3830229"/>
              <a:ext cx="350434" cy="205059"/>
            </a:xfrm>
            <a:custGeom>
              <a:avLst/>
              <a:gdLst/>
              <a:ahLst/>
              <a:cxnLst/>
              <a:rect l="l" t="t" r="r" b="b"/>
              <a:pathLst>
                <a:path w="10145" h="5936" extrusionOk="0">
                  <a:moveTo>
                    <a:pt x="5978" y="1"/>
                  </a:moveTo>
                  <a:cubicBezTo>
                    <a:pt x="4967" y="1"/>
                    <a:pt x="4144" y="809"/>
                    <a:pt x="4114" y="1814"/>
                  </a:cubicBezTo>
                  <a:cubicBezTo>
                    <a:pt x="3905" y="1664"/>
                    <a:pt x="3659" y="1589"/>
                    <a:pt x="3413" y="1589"/>
                  </a:cubicBezTo>
                  <a:cubicBezTo>
                    <a:pt x="3103" y="1589"/>
                    <a:pt x="2791" y="1708"/>
                    <a:pt x="2552" y="1947"/>
                  </a:cubicBezTo>
                  <a:cubicBezTo>
                    <a:pt x="2169" y="2322"/>
                    <a:pt x="2097" y="2902"/>
                    <a:pt x="2329" y="3357"/>
                  </a:cubicBezTo>
                  <a:lnTo>
                    <a:pt x="1482" y="3357"/>
                  </a:lnTo>
                  <a:cubicBezTo>
                    <a:pt x="1268" y="3357"/>
                    <a:pt x="1071" y="3446"/>
                    <a:pt x="929" y="3607"/>
                  </a:cubicBezTo>
                  <a:cubicBezTo>
                    <a:pt x="1" y="4695"/>
                    <a:pt x="750" y="5935"/>
                    <a:pt x="1794" y="5935"/>
                  </a:cubicBezTo>
                  <a:lnTo>
                    <a:pt x="8289" y="5935"/>
                  </a:lnTo>
                  <a:cubicBezTo>
                    <a:pt x="9314" y="5935"/>
                    <a:pt x="10144" y="5096"/>
                    <a:pt x="10144" y="4079"/>
                  </a:cubicBezTo>
                  <a:cubicBezTo>
                    <a:pt x="10144" y="3054"/>
                    <a:pt x="9314" y="2215"/>
                    <a:pt x="8289" y="2215"/>
                  </a:cubicBezTo>
                  <a:lnTo>
                    <a:pt x="7834" y="2215"/>
                  </a:lnTo>
                  <a:lnTo>
                    <a:pt x="7834" y="1394"/>
                  </a:lnTo>
                  <a:cubicBezTo>
                    <a:pt x="7834" y="1136"/>
                    <a:pt x="7673" y="779"/>
                    <a:pt x="7477" y="609"/>
                  </a:cubicBezTo>
                  <a:cubicBezTo>
                    <a:pt x="6978" y="182"/>
                    <a:pt x="6457" y="1"/>
                    <a:pt x="5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43"/>
          <p:cNvGrpSpPr/>
          <p:nvPr/>
        </p:nvGrpSpPr>
        <p:grpSpPr>
          <a:xfrm>
            <a:off x="4349881" y="2515185"/>
            <a:ext cx="444231" cy="436768"/>
            <a:chOff x="2294488" y="3589252"/>
            <a:chExt cx="453343" cy="445727"/>
          </a:xfrm>
        </p:grpSpPr>
        <p:sp>
          <p:nvSpPr>
            <p:cNvPr id="504" name="Google Shape;504;p43"/>
            <p:cNvSpPr/>
            <p:nvPr/>
          </p:nvSpPr>
          <p:spPr>
            <a:xfrm>
              <a:off x="2512977" y="3787153"/>
              <a:ext cx="234854" cy="247826"/>
            </a:xfrm>
            <a:custGeom>
              <a:avLst/>
              <a:gdLst/>
              <a:ahLst/>
              <a:cxnLst/>
              <a:rect l="l" t="t" r="r" b="b"/>
              <a:pathLst>
                <a:path w="6799" h="7174" extrusionOk="0">
                  <a:moveTo>
                    <a:pt x="3917" y="1"/>
                  </a:moveTo>
                  <a:cubicBezTo>
                    <a:pt x="3551" y="572"/>
                    <a:pt x="2918" y="955"/>
                    <a:pt x="2186" y="955"/>
                  </a:cubicBezTo>
                  <a:lnTo>
                    <a:pt x="1249" y="955"/>
                  </a:lnTo>
                  <a:lnTo>
                    <a:pt x="1249" y="2579"/>
                  </a:lnTo>
                  <a:lnTo>
                    <a:pt x="0" y="2579"/>
                  </a:lnTo>
                  <a:lnTo>
                    <a:pt x="3399" y="7173"/>
                  </a:lnTo>
                  <a:lnTo>
                    <a:pt x="6798" y="2579"/>
                  </a:lnTo>
                  <a:lnTo>
                    <a:pt x="5540" y="2579"/>
                  </a:lnTo>
                  <a:lnTo>
                    <a:pt x="5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2653811" y="3720898"/>
              <a:ext cx="50570" cy="39174"/>
            </a:xfrm>
            <a:custGeom>
              <a:avLst/>
              <a:gdLst/>
              <a:ahLst/>
              <a:cxnLst/>
              <a:rect l="l" t="t" r="r" b="b"/>
              <a:pathLst>
                <a:path w="1464" h="1134" extrusionOk="0">
                  <a:moveTo>
                    <a:pt x="0" y="1"/>
                  </a:moveTo>
                  <a:cubicBezTo>
                    <a:pt x="116" y="250"/>
                    <a:pt x="179" y="527"/>
                    <a:pt x="179" y="821"/>
                  </a:cubicBezTo>
                  <a:cubicBezTo>
                    <a:pt x="179" y="928"/>
                    <a:pt x="170" y="1035"/>
                    <a:pt x="152" y="1134"/>
                  </a:cubicBezTo>
                  <a:lnTo>
                    <a:pt x="1463" y="1134"/>
                  </a:lnTo>
                  <a:lnTo>
                    <a:pt x="14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2556122" y="3589942"/>
              <a:ext cx="148256" cy="39174"/>
            </a:xfrm>
            <a:custGeom>
              <a:avLst/>
              <a:gdLst/>
              <a:ahLst/>
              <a:cxnLst/>
              <a:rect l="l" t="t" r="r" b="b"/>
              <a:pathLst>
                <a:path w="4292" h="1134" extrusionOk="0">
                  <a:moveTo>
                    <a:pt x="0" y="0"/>
                  </a:moveTo>
                  <a:lnTo>
                    <a:pt x="0" y="946"/>
                  </a:lnTo>
                  <a:cubicBezTo>
                    <a:pt x="143" y="999"/>
                    <a:pt x="277" y="1062"/>
                    <a:pt x="393" y="1133"/>
                  </a:cubicBezTo>
                  <a:lnTo>
                    <a:pt x="4291" y="1133"/>
                  </a:lnTo>
                  <a:lnTo>
                    <a:pt x="42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2594949" y="3655265"/>
              <a:ext cx="109431" cy="39485"/>
            </a:xfrm>
            <a:custGeom>
              <a:avLst/>
              <a:gdLst/>
              <a:ahLst/>
              <a:cxnLst/>
              <a:rect l="l" t="t" r="r" b="b"/>
              <a:pathLst>
                <a:path w="3168" h="1143" extrusionOk="0">
                  <a:moveTo>
                    <a:pt x="0" y="0"/>
                  </a:moveTo>
                  <a:cubicBezTo>
                    <a:pt x="116" y="232"/>
                    <a:pt x="188" y="482"/>
                    <a:pt x="206" y="741"/>
                  </a:cubicBezTo>
                  <a:cubicBezTo>
                    <a:pt x="545" y="794"/>
                    <a:pt x="857" y="937"/>
                    <a:pt x="1116" y="1142"/>
                  </a:cubicBezTo>
                  <a:lnTo>
                    <a:pt x="3167" y="1142"/>
                  </a:lnTo>
                  <a:lnTo>
                    <a:pt x="3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2294488" y="3589252"/>
              <a:ext cx="341453" cy="204714"/>
            </a:xfrm>
            <a:custGeom>
              <a:avLst/>
              <a:gdLst/>
              <a:ahLst/>
              <a:cxnLst/>
              <a:rect l="l" t="t" r="r" b="b"/>
              <a:pathLst>
                <a:path w="9885" h="5926" extrusionOk="0">
                  <a:moveTo>
                    <a:pt x="4382" y="1"/>
                  </a:moveTo>
                  <a:cubicBezTo>
                    <a:pt x="3357" y="1"/>
                    <a:pt x="2525" y="849"/>
                    <a:pt x="2525" y="1885"/>
                  </a:cubicBezTo>
                  <a:lnTo>
                    <a:pt x="2525" y="2215"/>
                  </a:lnTo>
                  <a:lnTo>
                    <a:pt x="2097" y="2215"/>
                  </a:lnTo>
                  <a:cubicBezTo>
                    <a:pt x="910" y="2215"/>
                    <a:pt x="0" y="3303"/>
                    <a:pt x="250" y="4463"/>
                  </a:cubicBezTo>
                  <a:cubicBezTo>
                    <a:pt x="429" y="5301"/>
                    <a:pt x="1178" y="5926"/>
                    <a:pt x="2070" y="5926"/>
                  </a:cubicBezTo>
                  <a:lnTo>
                    <a:pt x="8556" y="5926"/>
                  </a:lnTo>
                  <a:cubicBezTo>
                    <a:pt x="9296" y="5926"/>
                    <a:pt x="9885" y="5319"/>
                    <a:pt x="9849" y="4570"/>
                  </a:cubicBezTo>
                  <a:cubicBezTo>
                    <a:pt x="9814" y="3883"/>
                    <a:pt x="9225" y="3357"/>
                    <a:pt x="8538" y="3357"/>
                  </a:cubicBezTo>
                  <a:lnTo>
                    <a:pt x="8029" y="3357"/>
                  </a:lnTo>
                  <a:cubicBezTo>
                    <a:pt x="8261" y="2893"/>
                    <a:pt x="8190" y="2322"/>
                    <a:pt x="7806" y="1938"/>
                  </a:cubicBezTo>
                  <a:cubicBezTo>
                    <a:pt x="7570" y="1702"/>
                    <a:pt x="7262" y="1585"/>
                    <a:pt x="6954" y="1585"/>
                  </a:cubicBezTo>
                  <a:cubicBezTo>
                    <a:pt x="6703" y="1585"/>
                    <a:pt x="6452" y="1662"/>
                    <a:pt x="6236" y="1813"/>
                  </a:cubicBezTo>
                  <a:cubicBezTo>
                    <a:pt x="6218" y="832"/>
                    <a:pt x="5433" y="38"/>
                    <a:pt x="4461" y="2"/>
                  </a:cubicBezTo>
                  <a:cubicBezTo>
                    <a:pt x="4435" y="1"/>
                    <a:pt x="4409" y="1"/>
                    <a:pt x="4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43"/>
          <p:cNvGrpSpPr/>
          <p:nvPr/>
        </p:nvGrpSpPr>
        <p:grpSpPr>
          <a:xfrm>
            <a:off x="4353127" y="3255069"/>
            <a:ext cx="437601" cy="437608"/>
            <a:chOff x="2886151" y="3588699"/>
            <a:chExt cx="446577" cy="446585"/>
          </a:xfrm>
        </p:grpSpPr>
        <p:sp>
          <p:nvSpPr>
            <p:cNvPr id="510" name="Google Shape;510;p43"/>
            <p:cNvSpPr/>
            <p:nvPr/>
          </p:nvSpPr>
          <p:spPr>
            <a:xfrm>
              <a:off x="3096314" y="3884532"/>
              <a:ext cx="26252" cy="47188"/>
            </a:xfrm>
            <a:custGeom>
              <a:avLst/>
              <a:gdLst/>
              <a:ahLst/>
              <a:cxnLst/>
              <a:rect l="l" t="t" r="r" b="b"/>
              <a:pathLst>
                <a:path w="760" h="1366" extrusionOk="0">
                  <a:moveTo>
                    <a:pt x="1" y="1"/>
                  </a:moveTo>
                  <a:lnTo>
                    <a:pt x="1" y="1366"/>
                  </a:lnTo>
                  <a:cubicBezTo>
                    <a:pt x="126" y="1339"/>
                    <a:pt x="251" y="1321"/>
                    <a:pt x="385" y="1321"/>
                  </a:cubicBezTo>
                  <a:cubicBezTo>
                    <a:pt x="509" y="1321"/>
                    <a:pt x="634" y="1339"/>
                    <a:pt x="759" y="1366"/>
                  </a:cubicBezTo>
                  <a:lnTo>
                    <a:pt x="759" y="1"/>
                  </a:lnTo>
                  <a:cubicBezTo>
                    <a:pt x="634" y="10"/>
                    <a:pt x="509" y="10"/>
                    <a:pt x="376" y="10"/>
                  </a:cubicBezTo>
                  <a:cubicBezTo>
                    <a:pt x="251" y="10"/>
                    <a:pt x="126" y="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3079699" y="3674989"/>
              <a:ext cx="59793" cy="59832"/>
            </a:xfrm>
            <a:custGeom>
              <a:avLst/>
              <a:gdLst/>
              <a:ahLst/>
              <a:cxnLst/>
              <a:rect l="l" t="t" r="r" b="b"/>
              <a:pathLst>
                <a:path w="1731" h="1732" extrusionOk="0">
                  <a:moveTo>
                    <a:pt x="866" y="0"/>
                  </a:moveTo>
                  <a:cubicBezTo>
                    <a:pt x="384" y="0"/>
                    <a:pt x="0" y="384"/>
                    <a:pt x="0" y="866"/>
                  </a:cubicBezTo>
                  <a:cubicBezTo>
                    <a:pt x="0" y="1321"/>
                    <a:pt x="348" y="1695"/>
                    <a:pt x="785" y="1731"/>
                  </a:cubicBezTo>
                  <a:lnTo>
                    <a:pt x="937" y="1731"/>
                  </a:lnTo>
                  <a:cubicBezTo>
                    <a:pt x="1374" y="1695"/>
                    <a:pt x="1731" y="1321"/>
                    <a:pt x="1731" y="866"/>
                  </a:cubicBezTo>
                  <a:cubicBezTo>
                    <a:pt x="1731" y="384"/>
                    <a:pt x="1338"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3"/>
            <p:cNvSpPr/>
            <p:nvPr/>
          </p:nvSpPr>
          <p:spPr>
            <a:xfrm>
              <a:off x="3023911" y="3760969"/>
              <a:ext cx="171054" cy="98661"/>
            </a:xfrm>
            <a:custGeom>
              <a:avLst/>
              <a:gdLst/>
              <a:ahLst/>
              <a:cxnLst/>
              <a:rect l="l" t="t" r="r" b="b"/>
              <a:pathLst>
                <a:path w="4952" h="2856" extrusionOk="0">
                  <a:moveTo>
                    <a:pt x="2391" y="0"/>
                  </a:moveTo>
                  <a:cubicBezTo>
                    <a:pt x="1223" y="36"/>
                    <a:pt x="250" y="866"/>
                    <a:pt x="1" y="1963"/>
                  </a:cubicBezTo>
                  <a:cubicBezTo>
                    <a:pt x="679" y="2516"/>
                    <a:pt x="1535" y="2855"/>
                    <a:pt x="2481" y="2855"/>
                  </a:cubicBezTo>
                  <a:cubicBezTo>
                    <a:pt x="3417" y="2855"/>
                    <a:pt x="4274" y="2516"/>
                    <a:pt x="4952" y="1972"/>
                  </a:cubicBezTo>
                  <a:cubicBezTo>
                    <a:pt x="4693" y="866"/>
                    <a:pt x="3730" y="36"/>
                    <a:pt x="2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a:off x="2974306" y="3588699"/>
              <a:ext cx="270295" cy="219153"/>
            </a:xfrm>
            <a:custGeom>
              <a:avLst/>
              <a:gdLst/>
              <a:ahLst/>
              <a:cxnLst/>
              <a:rect l="l" t="t" r="r" b="b"/>
              <a:pathLst>
                <a:path w="7825" h="6344" extrusionOk="0">
                  <a:moveTo>
                    <a:pt x="3917" y="1"/>
                  </a:moveTo>
                  <a:cubicBezTo>
                    <a:pt x="1758" y="1"/>
                    <a:pt x="0" y="1758"/>
                    <a:pt x="0" y="3926"/>
                  </a:cubicBezTo>
                  <a:cubicBezTo>
                    <a:pt x="0" y="4836"/>
                    <a:pt x="312" y="5674"/>
                    <a:pt x="839" y="6334"/>
                  </a:cubicBezTo>
                  <a:cubicBezTo>
                    <a:pt x="1169" y="5478"/>
                    <a:pt x="1856" y="4791"/>
                    <a:pt x="2712" y="4452"/>
                  </a:cubicBezTo>
                  <a:cubicBezTo>
                    <a:pt x="2454" y="4167"/>
                    <a:pt x="2293" y="3783"/>
                    <a:pt x="2293" y="3364"/>
                  </a:cubicBezTo>
                  <a:cubicBezTo>
                    <a:pt x="2293" y="2463"/>
                    <a:pt x="3016" y="1740"/>
                    <a:pt x="3917" y="1740"/>
                  </a:cubicBezTo>
                  <a:cubicBezTo>
                    <a:pt x="4809" y="1740"/>
                    <a:pt x="5531" y="2463"/>
                    <a:pt x="5531" y="3364"/>
                  </a:cubicBezTo>
                  <a:cubicBezTo>
                    <a:pt x="5531" y="3783"/>
                    <a:pt x="5380" y="4167"/>
                    <a:pt x="5112" y="4452"/>
                  </a:cubicBezTo>
                  <a:cubicBezTo>
                    <a:pt x="5968" y="4791"/>
                    <a:pt x="6655" y="5478"/>
                    <a:pt x="6985" y="6343"/>
                  </a:cubicBezTo>
                  <a:cubicBezTo>
                    <a:pt x="7512" y="5674"/>
                    <a:pt x="7824" y="4836"/>
                    <a:pt x="7824" y="3926"/>
                  </a:cubicBezTo>
                  <a:cubicBezTo>
                    <a:pt x="7824" y="1758"/>
                    <a:pt x="6067" y="1"/>
                    <a:pt x="3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2989713" y="3982222"/>
              <a:ext cx="56097" cy="26220"/>
            </a:xfrm>
            <a:custGeom>
              <a:avLst/>
              <a:gdLst/>
              <a:ahLst/>
              <a:cxnLst/>
              <a:rect l="l" t="t" r="r" b="b"/>
              <a:pathLst>
                <a:path w="1624" h="759" extrusionOk="0">
                  <a:moveTo>
                    <a:pt x="0" y="1"/>
                  </a:moveTo>
                  <a:cubicBezTo>
                    <a:pt x="27" y="117"/>
                    <a:pt x="36" y="250"/>
                    <a:pt x="36" y="375"/>
                  </a:cubicBezTo>
                  <a:cubicBezTo>
                    <a:pt x="36" y="509"/>
                    <a:pt x="27" y="634"/>
                    <a:pt x="0" y="759"/>
                  </a:cubicBezTo>
                  <a:lnTo>
                    <a:pt x="1624" y="759"/>
                  </a:lnTo>
                  <a:cubicBezTo>
                    <a:pt x="1597" y="634"/>
                    <a:pt x="1588" y="509"/>
                    <a:pt x="1588" y="375"/>
                  </a:cubicBezTo>
                  <a:cubicBezTo>
                    <a:pt x="1588" y="250"/>
                    <a:pt x="1597" y="117"/>
                    <a:pt x="1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3173381" y="3982222"/>
              <a:ext cx="55786" cy="26220"/>
            </a:xfrm>
            <a:custGeom>
              <a:avLst/>
              <a:gdLst/>
              <a:ahLst/>
              <a:cxnLst/>
              <a:rect l="l" t="t" r="r" b="b"/>
              <a:pathLst>
                <a:path w="1615" h="759" extrusionOk="0">
                  <a:moveTo>
                    <a:pt x="0" y="1"/>
                  </a:moveTo>
                  <a:cubicBezTo>
                    <a:pt x="27" y="117"/>
                    <a:pt x="36" y="250"/>
                    <a:pt x="36" y="375"/>
                  </a:cubicBezTo>
                  <a:cubicBezTo>
                    <a:pt x="36" y="509"/>
                    <a:pt x="27" y="634"/>
                    <a:pt x="0" y="759"/>
                  </a:cubicBezTo>
                  <a:lnTo>
                    <a:pt x="1615" y="759"/>
                  </a:lnTo>
                  <a:cubicBezTo>
                    <a:pt x="1588" y="634"/>
                    <a:pt x="1579" y="509"/>
                    <a:pt x="1579" y="375"/>
                  </a:cubicBezTo>
                  <a:cubicBezTo>
                    <a:pt x="1579" y="250"/>
                    <a:pt x="1588" y="117"/>
                    <a:pt x="1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2886151" y="3955416"/>
              <a:ext cx="79551" cy="79868"/>
            </a:xfrm>
            <a:custGeom>
              <a:avLst/>
              <a:gdLst/>
              <a:ahLst/>
              <a:cxnLst/>
              <a:rect l="l" t="t" r="r" b="b"/>
              <a:pathLst>
                <a:path w="2303" h="2312" extrusionOk="0">
                  <a:moveTo>
                    <a:pt x="1152" y="0"/>
                  </a:moveTo>
                  <a:cubicBezTo>
                    <a:pt x="509" y="0"/>
                    <a:pt x="1" y="518"/>
                    <a:pt x="1" y="1160"/>
                  </a:cubicBezTo>
                  <a:cubicBezTo>
                    <a:pt x="1" y="1794"/>
                    <a:pt x="509" y="2311"/>
                    <a:pt x="1152" y="2311"/>
                  </a:cubicBezTo>
                  <a:cubicBezTo>
                    <a:pt x="1785" y="2311"/>
                    <a:pt x="2302" y="1794"/>
                    <a:pt x="2302" y="1160"/>
                  </a:cubicBezTo>
                  <a:cubicBezTo>
                    <a:pt x="2302" y="518"/>
                    <a:pt x="1785" y="0"/>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3069820" y="3955416"/>
              <a:ext cx="79551" cy="79868"/>
            </a:xfrm>
            <a:custGeom>
              <a:avLst/>
              <a:gdLst/>
              <a:ahLst/>
              <a:cxnLst/>
              <a:rect l="l" t="t" r="r" b="b"/>
              <a:pathLst>
                <a:path w="2303" h="2312" extrusionOk="0">
                  <a:moveTo>
                    <a:pt x="1152" y="0"/>
                  </a:moveTo>
                  <a:cubicBezTo>
                    <a:pt x="518" y="0"/>
                    <a:pt x="1" y="518"/>
                    <a:pt x="1" y="1160"/>
                  </a:cubicBezTo>
                  <a:cubicBezTo>
                    <a:pt x="1" y="1794"/>
                    <a:pt x="518" y="2311"/>
                    <a:pt x="1152" y="2311"/>
                  </a:cubicBezTo>
                  <a:cubicBezTo>
                    <a:pt x="1785" y="2311"/>
                    <a:pt x="2302" y="1794"/>
                    <a:pt x="2302" y="1160"/>
                  </a:cubicBezTo>
                  <a:cubicBezTo>
                    <a:pt x="2302" y="518"/>
                    <a:pt x="1785" y="0"/>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p:nvPr/>
          </p:nvSpPr>
          <p:spPr>
            <a:xfrm>
              <a:off x="3253177" y="3955416"/>
              <a:ext cx="79551" cy="79868"/>
            </a:xfrm>
            <a:custGeom>
              <a:avLst/>
              <a:gdLst/>
              <a:ahLst/>
              <a:cxnLst/>
              <a:rect l="l" t="t" r="r" b="b"/>
              <a:pathLst>
                <a:path w="2303" h="2312" extrusionOk="0">
                  <a:moveTo>
                    <a:pt x="1152" y="0"/>
                  </a:moveTo>
                  <a:cubicBezTo>
                    <a:pt x="518" y="0"/>
                    <a:pt x="1" y="518"/>
                    <a:pt x="1" y="1160"/>
                  </a:cubicBezTo>
                  <a:cubicBezTo>
                    <a:pt x="1" y="1794"/>
                    <a:pt x="518" y="2311"/>
                    <a:pt x="1152" y="2311"/>
                  </a:cubicBezTo>
                  <a:cubicBezTo>
                    <a:pt x="1785" y="2311"/>
                    <a:pt x="2302" y="1794"/>
                    <a:pt x="2302" y="1160"/>
                  </a:cubicBezTo>
                  <a:cubicBezTo>
                    <a:pt x="2302" y="518"/>
                    <a:pt x="1785" y="0"/>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43"/>
          <p:cNvGrpSpPr/>
          <p:nvPr/>
        </p:nvGrpSpPr>
        <p:grpSpPr>
          <a:xfrm>
            <a:off x="4352912" y="3995806"/>
            <a:ext cx="438165" cy="437882"/>
            <a:chOff x="3470456" y="3588699"/>
            <a:chExt cx="447153" cy="446864"/>
          </a:xfrm>
        </p:grpSpPr>
        <p:sp>
          <p:nvSpPr>
            <p:cNvPr id="520" name="Google Shape;520;p43"/>
            <p:cNvSpPr/>
            <p:nvPr/>
          </p:nvSpPr>
          <p:spPr>
            <a:xfrm>
              <a:off x="3470456" y="3588699"/>
              <a:ext cx="447153" cy="278916"/>
            </a:xfrm>
            <a:custGeom>
              <a:avLst/>
              <a:gdLst/>
              <a:ahLst/>
              <a:cxnLst/>
              <a:rect l="l" t="t" r="r" b="b"/>
              <a:pathLst>
                <a:path w="12945" h="8074" extrusionOk="0">
                  <a:moveTo>
                    <a:pt x="3042" y="5184"/>
                  </a:moveTo>
                  <a:lnTo>
                    <a:pt x="3042" y="5915"/>
                  </a:lnTo>
                  <a:lnTo>
                    <a:pt x="3801" y="5915"/>
                  </a:lnTo>
                  <a:lnTo>
                    <a:pt x="3801" y="5184"/>
                  </a:lnTo>
                  <a:close/>
                  <a:moveTo>
                    <a:pt x="4550" y="5184"/>
                  </a:moveTo>
                  <a:lnTo>
                    <a:pt x="4550" y="5915"/>
                  </a:lnTo>
                  <a:lnTo>
                    <a:pt x="5308" y="5915"/>
                  </a:lnTo>
                  <a:lnTo>
                    <a:pt x="5308" y="5184"/>
                  </a:lnTo>
                  <a:close/>
                  <a:moveTo>
                    <a:pt x="6066" y="5184"/>
                  </a:moveTo>
                  <a:lnTo>
                    <a:pt x="6066" y="5915"/>
                  </a:lnTo>
                  <a:lnTo>
                    <a:pt x="6825" y="5915"/>
                  </a:lnTo>
                  <a:lnTo>
                    <a:pt x="6825" y="5184"/>
                  </a:lnTo>
                  <a:close/>
                  <a:moveTo>
                    <a:pt x="7583" y="5184"/>
                  </a:moveTo>
                  <a:lnTo>
                    <a:pt x="7583" y="5915"/>
                  </a:lnTo>
                  <a:lnTo>
                    <a:pt x="8341" y="5915"/>
                  </a:lnTo>
                  <a:lnTo>
                    <a:pt x="8341" y="5184"/>
                  </a:lnTo>
                  <a:close/>
                  <a:moveTo>
                    <a:pt x="9100" y="5184"/>
                  </a:moveTo>
                  <a:lnTo>
                    <a:pt x="9100" y="5915"/>
                  </a:lnTo>
                  <a:lnTo>
                    <a:pt x="9858" y="5915"/>
                  </a:lnTo>
                  <a:lnTo>
                    <a:pt x="9858" y="5184"/>
                  </a:lnTo>
                  <a:close/>
                  <a:moveTo>
                    <a:pt x="6477" y="1"/>
                  </a:moveTo>
                  <a:cubicBezTo>
                    <a:pt x="5290" y="1"/>
                    <a:pt x="4318" y="910"/>
                    <a:pt x="4255" y="2079"/>
                  </a:cubicBezTo>
                  <a:cubicBezTo>
                    <a:pt x="4095" y="2034"/>
                    <a:pt x="3925" y="2008"/>
                    <a:pt x="3756" y="2008"/>
                  </a:cubicBezTo>
                  <a:cubicBezTo>
                    <a:pt x="2792" y="2008"/>
                    <a:pt x="1998" y="2748"/>
                    <a:pt x="1900" y="3685"/>
                  </a:cubicBezTo>
                  <a:cubicBezTo>
                    <a:pt x="830" y="3863"/>
                    <a:pt x="0" y="4800"/>
                    <a:pt x="0" y="5924"/>
                  </a:cubicBezTo>
                  <a:cubicBezTo>
                    <a:pt x="0" y="6905"/>
                    <a:pt x="642" y="7771"/>
                    <a:pt x="1552" y="8074"/>
                  </a:cubicBezTo>
                  <a:lnTo>
                    <a:pt x="1552" y="5184"/>
                  </a:lnTo>
                  <a:lnTo>
                    <a:pt x="3042" y="5184"/>
                  </a:lnTo>
                  <a:lnTo>
                    <a:pt x="3042" y="4764"/>
                  </a:lnTo>
                  <a:lnTo>
                    <a:pt x="3042" y="4345"/>
                  </a:lnTo>
                  <a:lnTo>
                    <a:pt x="3801" y="4345"/>
                  </a:lnTo>
                  <a:lnTo>
                    <a:pt x="3801" y="4764"/>
                  </a:lnTo>
                  <a:lnTo>
                    <a:pt x="3801" y="5184"/>
                  </a:lnTo>
                  <a:lnTo>
                    <a:pt x="4550" y="5184"/>
                  </a:lnTo>
                  <a:lnTo>
                    <a:pt x="4550" y="4764"/>
                  </a:lnTo>
                  <a:lnTo>
                    <a:pt x="4550" y="4345"/>
                  </a:lnTo>
                  <a:lnTo>
                    <a:pt x="5308" y="4345"/>
                  </a:lnTo>
                  <a:lnTo>
                    <a:pt x="5308" y="4764"/>
                  </a:lnTo>
                  <a:lnTo>
                    <a:pt x="5308" y="5184"/>
                  </a:lnTo>
                  <a:lnTo>
                    <a:pt x="6066" y="5184"/>
                  </a:lnTo>
                  <a:lnTo>
                    <a:pt x="6066" y="4764"/>
                  </a:lnTo>
                  <a:lnTo>
                    <a:pt x="6066" y="4345"/>
                  </a:lnTo>
                  <a:lnTo>
                    <a:pt x="6825" y="4345"/>
                  </a:lnTo>
                  <a:lnTo>
                    <a:pt x="6825" y="4764"/>
                  </a:lnTo>
                  <a:lnTo>
                    <a:pt x="6825" y="5184"/>
                  </a:lnTo>
                  <a:lnTo>
                    <a:pt x="7583" y="5184"/>
                  </a:lnTo>
                  <a:lnTo>
                    <a:pt x="7583" y="4764"/>
                  </a:lnTo>
                  <a:lnTo>
                    <a:pt x="7583" y="4345"/>
                  </a:lnTo>
                  <a:lnTo>
                    <a:pt x="8341" y="4345"/>
                  </a:lnTo>
                  <a:lnTo>
                    <a:pt x="8341" y="4764"/>
                  </a:lnTo>
                  <a:lnTo>
                    <a:pt x="8341" y="5184"/>
                  </a:lnTo>
                  <a:lnTo>
                    <a:pt x="9100" y="5184"/>
                  </a:lnTo>
                  <a:lnTo>
                    <a:pt x="9100" y="4764"/>
                  </a:lnTo>
                  <a:lnTo>
                    <a:pt x="9100" y="4345"/>
                  </a:lnTo>
                  <a:lnTo>
                    <a:pt x="9858" y="4345"/>
                  </a:lnTo>
                  <a:lnTo>
                    <a:pt x="9858" y="4764"/>
                  </a:lnTo>
                  <a:lnTo>
                    <a:pt x="9858" y="5184"/>
                  </a:lnTo>
                  <a:lnTo>
                    <a:pt x="11401" y="5184"/>
                  </a:lnTo>
                  <a:lnTo>
                    <a:pt x="11401" y="8074"/>
                  </a:lnTo>
                  <a:cubicBezTo>
                    <a:pt x="11785" y="7940"/>
                    <a:pt x="12133" y="7708"/>
                    <a:pt x="12400" y="7387"/>
                  </a:cubicBezTo>
                  <a:cubicBezTo>
                    <a:pt x="12748" y="6977"/>
                    <a:pt x="12945" y="6459"/>
                    <a:pt x="12945" y="5924"/>
                  </a:cubicBezTo>
                  <a:cubicBezTo>
                    <a:pt x="12945" y="4800"/>
                    <a:pt x="12124" y="3863"/>
                    <a:pt x="11044" y="3685"/>
                  </a:cubicBezTo>
                  <a:cubicBezTo>
                    <a:pt x="10946" y="2748"/>
                    <a:pt x="10152" y="2008"/>
                    <a:pt x="9189" y="2008"/>
                  </a:cubicBezTo>
                  <a:cubicBezTo>
                    <a:pt x="9019" y="2008"/>
                    <a:pt x="8850" y="2034"/>
                    <a:pt x="8689" y="2079"/>
                  </a:cubicBezTo>
                  <a:cubicBezTo>
                    <a:pt x="8627" y="910"/>
                    <a:pt x="7654" y="1"/>
                    <a:pt x="6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3549319" y="3876828"/>
              <a:ext cx="289708" cy="158734"/>
            </a:xfrm>
            <a:custGeom>
              <a:avLst/>
              <a:gdLst/>
              <a:ahLst/>
              <a:cxnLst/>
              <a:rect l="l" t="t" r="r" b="b"/>
              <a:pathLst>
                <a:path w="8387" h="4595" extrusionOk="0">
                  <a:moveTo>
                    <a:pt x="1" y="1"/>
                  </a:moveTo>
                  <a:lnTo>
                    <a:pt x="1" y="4595"/>
                  </a:lnTo>
                  <a:lnTo>
                    <a:pt x="8387" y="4595"/>
                  </a:lnTo>
                  <a:lnTo>
                    <a:pt x="8387" y="1"/>
                  </a:lnTo>
                  <a:lnTo>
                    <a:pt x="7575" y="1"/>
                  </a:lnTo>
                  <a:lnTo>
                    <a:pt x="7575" y="3685"/>
                  </a:lnTo>
                  <a:lnTo>
                    <a:pt x="804" y="3685"/>
                  </a:lnTo>
                  <a:lnTo>
                    <a:pt x="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3603276" y="3876828"/>
              <a:ext cx="181521" cy="101113"/>
            </a:xfrm>
            <a:custGeom>
              <a:avLst/>
              <a:gdLst/>
              <a:ahLst/>
              <a:cxnLst/>
              <a:rect l="l" t="t" r="r" b="b"/>
              <a:pathLst>
                <a:path w="5255" h="2927" extrusionOk="0">
                  <a:moveTo>
                    <a:pt x="1490" y="1035"/>
                  </a:moveTo>
                  <a:lnTo>
                    <a:pt x="1490" y="1794"/>
                  </a:lnTo>
                  <a:lnTo>
                    <a:pt x="758" y="1794"/>
                  </a:lnTo>
                  <a:lnTo>
                    <a:pt x="758" y="1035"/>
                  </a:lnTo>
                  <a:close/>
                  <a:moveTo>
                    <a:pt x="2980" y="1035"/>
                  </a:moveTo>
                  <a:lnTo>
                    <a:pt x="2980" y="1794"/>
                  </a:lnTo>
                  <a:lnTo>
                    <a:pt x="2248" y="1794"/>
                  </a:lnTo>
                  <a:lnTo>
                    <a:pt x="2248" y="1035"/>
                  </a:lnTo>
                  <a:close/>
                  <a:moveTo>
                    <a:pt x="4470" y="1035"/>
                  </a:moveTo>
                  <a:lnTo>
                    <a:pt x="4470" y="1794"/>
                  </a:lnTo>
                  <a:lnTo>
                    <a:pt x="3738" y="1794"/>
                  </a:lnTo>
                  <a:lnTo>
                    <a:pt x="3738" y="1035"/>
                  </a:lnTo>
                  <a:close/>
                  <a:moveTo>
                    <a:pt x="0" y="1"/>
                  </a:moveTo>
                  <a:lnTo>
                    <a:pt x="0" y="2927"/>
                  </a:lnTo>
                  <a:lnTo>
                    <a:pt x="5255" y="2927"/>
                  </a:lnTo>
                  <a:lnTo>
                    <a:pt x="52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3549319" y="3793025"/>
              <a:ext cx="289708" cy="57656"/>
            </a:xfrm>
            <a:custGeom>
              <a:avLst/>
              <a:gdLst/>
              <a:ahLst/>
              <a:cxnLst/>
              <a:rect l="l" t="t" r="r" b="b"/>
              <a:pathLst>
                <a:path w="8387" h="1669" extrusionOk="0">
                  <a:moveTo>
                    <a:pt x="1" y="0"/>
                  </a:moveTo>
                  <a:lnTo>
                    <a:pt x="1" y="1668"/>
                  </a:lnTo>
                  <a:lnTo>
                    <a:pt x="8387" y="1668"/>
                  </a:lnTo>
                  <a:lnTo>
                    <a:pt x="8387" y="0"/>
                  </a:lnTo>
                  <a:lnTo>
                    <a:pt x="7575" y="0"/>
                  </a:lnTo>
                  <a:lnTo>
                    <a:pt x="7575" y="830"/>
                  </a:lnTo>
                  <a:lnTo>
                    <a:pt x="6817" y="830"/>
                  </a:lnTo>
                  <a:lnTo>
                    <a:pt x="6817" y="0"/>
                  </a:lnTo>
                  <a:lnTo>
                    <a:pt x="6058" y="0"/>
                  </a:lnTo>
                  <a:lnTo>
                    <a:pt x="6058" y="830"/>
                  </a:lnTo>
                  <a:lnTo>
                    <a:pt x="5300" y="830"/>
                  </a:lnTo>
                  <a:lnTo>
                    <a:pt x="5300" y="0"/>
                  </a:lnTo>
                  <a:lnTo>
                    <a:pt x="4542" y="0"/>
                  </a:lnTo>
                  <a:lnTo>
                    <a:pt x="4542" y="830"/>
                  </a:lnTo>
                  <a:lnTo>
                    <a:pt x="3783" y="830"/>
                  </a:lnTo>
                  <a:lnTo>
                    <a:pt x="3783" y="0"/>
                  </a:lnTo>
                  <a:lnTo>
                    <a:pt x="3025" y="0"/>
                  </a:lnTo>
                  <a:lnTo>
                    <a:pt x="3025" y="830"/>
                  </a:lnTo>
                  <a:lnTo>
                    <a:pt x="2267" y="830"/>
                  </a:lnTo>
                  <a:lnTo>
                    <a:pt x="2267" y="0"/>
                  </a:lnTo>
                  <a:lnTo>
                    <a:pt x="1518" y="0"/>
                  </a:lnTo>
                  <a:lnTo>
                    <a:pt x="1518" y="830"/>
                  </a:lnTo>
                  <a:lnTo>
                    <a:pt x="759" y="830"/>
                  </a:ln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43"/>
          <p:cNvGrpSpPr/>
          <p:nvPr/>
        </p:nvGrpSpPr>
        <p:grpSpPr>
          <a:xfrm>
            <a:off x="405288" y="860175"/>
            <a:ext cx="171000" cy="3574050"/>
            <a:chOff x="5816800" y="2392275"/>
            <a:chExt cx="171000" cy="3574050"/>
          </a:xfrm>
        </p:grpSpPr>
        <p:sp>
          <p:nvSpPr>
            <p:cNvPr id="525" name="Google Shape;525;p43"/>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6" name="Google Shape;526;p43"/>
            <p:cNvCxnSpPr>
              <a:stCxn id="525" idx="2"/>
              <a:endCxn id="480"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527" name="Google Shape;527;p43"/>
          <p:cNvGrpSpPr/>
          <p:nvPr/>
        </p:nvGrpSpPr>
        <p:grpSpPr>
          <a:xfrm flipH="1">
            <a:off x="8567798" y="860175"/>
            <a:ext cx="171000" cy="3574050"/>
            <a:chOff x="5816800" y="2392275"/>
            <a:chExt cx="171000" cy="3574050"/>
          </a:xfrm>
        </p:grpSpPr>
        <p:sp>
          <p:nvSpPr>
            <p:cNvPr id="528" name="Google Shape;528;p43"/>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43"/>
            <p:cNvCxnSpPr>
              <a:stCxn id="528" idx="2"/>
              <a:endCxn id="480"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530" name="Google Shape;530;p43"/>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VOLUNTEER WORK</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44"/>
          <p:cNvSpPr/>
          <p:nvPr/>
        </p:nvSpPr>
        <p:spPr>
          <a:xfrm>
            <a:off x="335825" y="993800"/>
            <a:ext cx="3728400" cy="3470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4"/>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4"/>
          <p:cNvSpPr txBox="1">
            <a:spLocks noGrp="1"/>
          </p:cNvSpPr>
          <p:nvPr>
            <p:ph type="subTitle" idx="4294967295"/>
          </p:nvPr>
        </p:nvSpPr>
        <p:spPr>
          <a:xfrm>
            <a:off x="714225" y="4242000"/>
            <a:ext cx="77154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3"/>
              </a:rPr>
              <a:t>For more info, click here</a:t>
            </a:r>
            <a:endParaRPr sz="1200" b="1"/>
          </a:p>
        </p:txBody>
      </p:sp>
      <p:pic>
        <p:nvPicPr>
          <p:cNvPr id="538" name="Google Shape;538;p44" title="Chart">
            <a:hlinkClick r:id="rId4"/>
          </p:cNvPr>
          <p:cNvPicPr preferRelativeResize="0"/>
          <p:nvPr/>
        </p:nvPicPr>
        <p:blipFill>
          <a:blip r:embed="rId5">
            <a:alphaModFix/>
          </a:blip>
          <a:stretch>
            <a:fillRect/>
          </a:stretch>
        </p:blipFill>
        <p:spPr>
          <a:xfrm>
            <a:off x="940538" y="1471050"/>
            <a:ext cx="2518950" cy="2515551"/>
          </a:xfrm>
          <a:prstGeom prst="rect">
            <a:avLst/>
          </a:prstGeom>
          <a:noFill/>
          <a:ln>
            <a:noFill/>
          </a:ln>
        </p:spPr>
      </p:pic>
      <p:sp>
        <p:nvSpPr>
          <p:cNvPr id="539" name="Google Shape;539;p44"/>
          <p:cNvSpPr txBox="1"/>
          <p:nvPr/>
        </p:nvSpPr>
        <p:spPr>
          <a:xfrm>
            <a:off x="5493188" y="1568900"/>
            <a:ext cx="27102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JavaScript</a:t>
            </a:r>
            <a:endParaRPr sz="2500">
              <a:solidFill>
                <a:schemeClr val="lt1"/>
              </a:solidFill>
              <a:latin typeface="Fugaz One"/>
              <a:ea typeface="Fugaz One"/>
              <a:cs typeface="Fugaz One"/>
              <a:sym typeface="Fugaz One"/>
            </a:endParaRPr>
          </a:p>
        </p:txBody>
      </p:sp>
      <p:sp>
        <p:nvSpPr>
          <p:cNvPr id="540" name="Google Shape;540;p44"/>
          <p:cNvSpPr txBox="1"/>
          <p:nvPr/>
        </p:nvSpPr>
        <p:spPr>
          <a:xfrm>
            <a:off x="5493353" y="1958900"/>
            <a:ext cx="2710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Catamaran"/>
                <a:ea typeface="Catamaran"/>
                <a:cs typeface="Catamaran"/>
                <a:sym typeface="Catamaran"/>
              </a:rPr>
              <a:t>Jupiter is a gas giant and the biggest planet in the Solar System</a:t>
            </a:r>
            <a:endParaRPr>
              <a:solidFill>
                <a:srgbClr val="FFFFFF"/>
              </a:solidFill>
              <a:latin typeface="Catamaran"/>
              <a:ea typeface="Catamaran"/>
              <a:cs typeface="Catamaran"/>
              <a:sym typeface="Catamaran"/>
            </a:endParaRPr>
          </a:p>
        </p:txBody>
      </p:sp>
      <p:sp>
        <p:nvSpPr>
          <p:cNvPr id="541" name="Google Shape;541;p44"/>
          <p:cNvSpPr txBox="1"/>
          <p:nvPr/>
        </p:nvSpPr>
        <p:spPr>
          <a:xfrm>
            <a:off x="5493188" y="2926100"/>
            <a:ext cx="27102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Phyton</a:t>
            </a:r>
            <a:endParaRPr sz="2500">
              <a:solidFill>
                <a:schemeClr val="lt1"/>
              </a:solidFill>
              <a:latin typeface="Fugaz One"/>
              <a:ea typeface="Fugaz One"/>
              <a:cs typeface="Fugaz One"/>
              <a:sym typeface="Fugaz One"/>
            </a:endParaRPr>
          </a:p>
        </p:txBody>
      </p:sp>
      <p:sp>
        <p:nvSpPr>
          <p:cNvPr id="542" name="Google Shape;542;p44"/>
          <p:cNvSpPr txBox="1"/>
          <p:nvPr/>
        </p:nvSpPr>
        <p:spPr>
          <a:xfrm>
            <a:off x="5493353" y="3316100"/>
            <a:ext cx="27102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Catamaran"/>
                <a:ea typeface="Catamaran"/>
                <a:cs typeface="Catamaran"/>
                <a:sym typeface="Catamaran"/>
              </a:rPr>
              <a:t>Mercury is the closest planet to the Sun and the smallest one</a:t>
            </a:r>
            <a:endParaRPr>
              <a:solidFill>
                <a:schemeClr val="lt1"/>
              </a:solidFill>
              <a:latin typeface="Catamaran"/>
              <a:ea typeface="Catamaran"/>
              <a:cs typeface="Catamaran"/>
              <a:sym typeface="Catamaran"/>
            </a:endParaRPr>
          </a:p>
        </p:txBody>
      </p:sp>
      <p:sp>
        <p:nvSpPr>
          <p:cNvPr id="543" name="Google Shape;543;p44"/>
          <p:cNvSpPr/>
          <p:nvPr/>
        </p:nvSpPr>
        <p:spPr>
          <a:xfrm>
            <a:off x="4615563" y="1738450"/>
            <a:ext cx="673200" cy="673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4"/>
          <p:cNvSpPr/>
          <p:nvPr/>
        </p:nvSpPr>
        <p:spPr>
          <a:xfrm>
            <a:off x="4615563" y="3120250"/>
            <a:ext cx="673200" cy="67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4"/>
          <p:cNvSpPr txBox="1"/>
          <p:nvPr/>
        </p:nvSpPr>
        <p:spPr>
          <a:xfrm>
            <a:off x="3405062" y="1841950"/>
            <a:ext cx="12105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Fugaz One"/>
                <a:ea typeface="Fugaz One"/>
                <a:cs typeface="Fugaz One"/>
                <a:sym typeface="Fugaz One"/>
              </a:rPr>
              <a:t>35%</a:t>
            </a:r>
            <a:endParaRPr sz="2500">
              <a:solidFill>
                <a:schemeClr val="lt1"/>
              </a:solidFill>
              <a:latin typeface="Fugaz One"/>
              <a:ea typeface="Fugaz One"/>
              <a:cs typeface="Fugaz One"/>
              <a:sym typeface="Fugaz One"/>
            </a:endParaRPr>
          </a:p>
        </p:txBody>
      </p:sp>
      <p:sp>
        <p:nvSpPr>
          <p:cNvPr id="546" name="Google Shape;546;p44"/>
          <p:cNvSpPr txBox="1"/>
          <p:nvPr/>
        </p:nvSpPr>
        <p:spPr>
          <a:xfrm>
            <a:off x="3405062" y="3223750"/>
            <a:ext cx="12105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lt1"/>
                </a:solidFill>
                <a:latin typeface="Fugaz One"/>
                <a:ea typeface="Fugaz One"/>
                <a:cs typeface="Fugaz One"/>
                <a:sym typeface="Fugaz One"/>
              </a:rPr>
              <a:t>65%</a:t>
            </a:r>
            <a:endParaRPr sz="2500">
              <a:solidFill>
                <a:schemeClr val="lt1"/>
              </a:solidFill>
              <a:latin typeface="Fugaz One"/>
              <a:ea typeface="Fugaz One"/>
              <a:cs typeface="Fugaz One"/>
              <a:sym typeface="Fugaz One"/>
            </a:endParaRPr>
          </a:p>
        </p:txBody>
      </p:sp>
      <p:grpSp>
        <p:nvGrpSpPr>
          <p:cNvPr id="547" name="Google Shape;547;p44"/>
          <p:cNvGrpSpPr/>
          <p:nvPr/>
        </p:nvGrpSpPr>
        <p:grpSpPr>
          <a:xfrm>
            <a:off x="4728680" y="1856403"/>
            <a:ext cx="446974" cy="437306"/>
            <a:chOff x="2296630" y="4135078"/>
            <a:chExt cx="456143" cy="446277"/>
          </a:xfrm>
        </p:grpSpPr>
        <p:sp>
          <p:nvSpPr>
            <p:cNvPr id="548" name="Google Shape;548;p44"/>
            <p:cNvSpPr/>
            <p:nvPr/>
          </p:nvSpPr>
          <p:spPr>
            <a:xfrm>
              <a:off x="2578299" y="4135078"/>
              <a:ext cx="174474" cy="159356"/>
            </a:xfrm>
            <a:custGeom>
              <a:avLst/>
              <a:gdLst/>
              <a:ahLst/>
              <a:cxnLst/>
              <a:rect l="l" t="t" r="r" b="b"/>
              <a:pathLst>
                <a:path w="5051" h="4613" extrusionOk="0">
                  <a:moveTo>
                    <a:pt x="3114" y="0"/>
                  </a:moveTo>
                  <a:cubicBezTo>
                    <a:pt x="2641" y="0"/>
                    <a:pt x="2186" y="179"/>
                    <a:pt x="1838" y="527"/>
                  </a:cubicBezTo>
                  <a:cubicBezTo>
                    <a:pt x="1383" y="991"/>
                    <a:pt x="1205" y="1651"/>
                    <a:pt x="1375" y="2275"/>
                  </a:cubicBezTo>
                  <a:lnTo>
                    <a:pt x="1" y="3649"/>
                  </a:lnTo>
                  <a:cubicBezTo>
                    <a:pt x="10" y="3667"/>
                    <a:pt x="10" y="3676"/>
                    <a:pt x="19" y="3694"/>
                  </a:cubicBezTo>
                  <a:lnTo>
                    <a:pt x="63" y="3694"/>
                  </a:lnTo>
                  <a:cubicBezTo>
                    <a:pt x="509" y="3694"/>
                    <a:pt x="937" y="3872"/>
                    <a:pt x="1259" y="4193"/>
                  </a:cubicBezTo>
                  <a:cubicBezTo>
                    <a:pt x="1383" y="4318"/>
                    <a:pt x="1491" y="4461"/>
                    <a:pt x="1571" y="4613"/>
                  </a:cubicBezTo>
                  <a:lnTo>
                    <a:pt x="2641" y="3533"/>
                  </a:lnTo>
                  <a:cubicBezTo>
                    <a:pt x="2798" y="3576"/>
                    <a:pt x="2958" y="3597"/>
                    <a:pt x="3117" y="3597"/>
                  </a:cubicBezTo>
                  <a:cubicBezTo>
                    <a:pt x="3584" y="3597"/>
                    <a:pt x="4044" y="3415"/>
                    <a:pt x="4390" y="3069"/>
                  </a:cubicBezTo>
                  <a:cubicBezTo>
                    <a:pt x="4898" y="2561"/>
                    <a:pt x="5050" y="1802"/>
                    <a:pt x="4782" y="1133"/>
                  </a:cubicBezTo>
                  <a:lnTo>
                    <a:pt x="4747" y="1044"/>
                  </a:lnTo>
                  <a:lnTo>
                    <a:pt x="4087" y="1704"/>
                  </a:lnTo>
                  <a:cubicBezTo>
                    <a:pt x="3962" y="1829"/>
                    <a:pt x="3799" y="1892"/>
                    <a:pt x="3637" y="1892"/>
                  </a:cubicBezTo>
                  <a:cubicBezTo>
                    <a:pt x="3475" y="1892"/>
                    <a:pt x="3315" y="1829"/>
                    <a:pt x="3194" y="1704"/>
                  </a:cubicBezTo>
                  <a:cubicBezTo>
                    <a:pt x="2945" y="1455"/>
                    <a:pt x="2945" y="1053"/>
                    <a:pt x="3194" y="803"/>
                  </a:cubicBezTo>
                  <a:lnTo>
                    <a:pt x="3846" y="152"/>
                  </a:lnTo>
                  <a:lnTo>
                    <a:pt x="3783" y="125"/>
                  </a:lnTo>
                  <a:cubicBezTo>
                    <a:pt x="3569" y="45"/>
                    <a:pt x="3337" y="0"/>
                    <a:pt x="3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4"/>
            <p:cNvSpPr/>
            <p:nvPr/>
          </p:nvSpPr>
          <p:spPr>
            <a:xfrm>
              <a:off x="2296630" y="4424451"/>
              <a:ext cx="197894" cy="156903"/>
            </a:xfrm>
            <a:custGeom>
              <a:avLst/>
              <a:gdLst/>
              <a:ahLst/>
              <a:cxnLst/>
              <a:rect l="l" t="t" r="r" b="b"/>
              <a:pathLst>
                <a:path w="5729" h="4542" extrusionOk="0">
                  <a:moveTo>
                    <a:pt x="3418" y="0"/>
                  </a:moveTo>
                  <a:lnTo>
                    <a:pt x="2410" y="1008"/>
                  </a:lnTo>
                  <a:cubicBezTo>
                    <a:pt x="2253" y="965"/>
                    <a:pt x="2093" y="944"/>
                    <a:pt x="1934" y="944"/>
                  </a:cubicBezTo>
                  <a:cubicBezTo>
                    <a:pt x="1467" y="944"/>
                    <a:pt x="1007" y="1126"/>
                    <a:pt x="661" y="1472"/>
                  </a:cubicBezTo>
                  <a:cubicBezTo>
                    <a:pt x="153" y="1981"/>
                    <a:pt x="1" y="2739"/>
                    <a:pt x="269" y="3408"/>
                  </a:cubicBezTo>
                  <a:lnTo>
                    <a:pt x="304" y="3497"/>
                  </a:lnTo>
                  <a:lnTo>
                    <a:pt x="964" y="2837"/>
                  </a:lnTo>
                  <a:cubicBezTo>
                    <a:pt x="1089" y="2712"/>
                    <a:pt x="1252" y="2650"/>
                    <a:pt x="1415" y="2650"/>
                  </a:cubicBezTo>
                  <a:cubicBezTo>
                    <a:pt x="1578" y="2650"/>
                    <a:pt x="1740" y="2712"/>
                    <a:pt x="1865" y="2837"/>
                  </a:cubicBezTo>
                  <a:cubicBezTo>
                    <a:pt x="2106" y="3087"/>
                    <a:pt x="2106" y="3488"/>
                    <a:pt x="1865" y="3738"/>
                  </a:cubicBezTo>
                  <a:lnTo>
                    <a:pt x="1205" y="4389"/>
                  </a:lnTo>
                  <a:lnTo>
                    <a:pt x="1268" y="4416"/>
                  </a:lnTo>
                  <a:cubicBezTo>
                    <a:pt x="1491" y="4505"/>
                    <a:pt x="1714" y="4541"/>
                    <a:pt x="1937" y="4541"/>
                  </a:cubicBezTo>
                  <a:cubicBezTo>
                    <a:pt x="2410" y="4541"/>
                    <a:pt x="2865" y="4363"/>
                    <a:pt x="3212" y="4015"/>
                  </a:cubicBezTo>
                  <a:cubicBezTo>
                    <a:pt x="3676" y="3551"/>
                    <a:pt x="3846" y="2891"/>
                    <a:pt x="3676" y="2266"/>
                  </a:cubicBezTo>
                  <a:lnTo>
                    <a:pt x="5728" y="214"/>
                  </a:lnTo>
                  <a:lnTo>
                    <a:pt x="4354" y="214"/>
                  </a:lnTo>
                  <a:cubicBezTo>
                    <a:pt x="4015" y="214"/>
                    <a:pt x="3703" y="134"/>
                    <a:pt x="34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4"/>
            <p:cNvSpPr/>
            <p:nvPr/>
          </p:nvSpPr>
          <p:spPr>
            <a:xfrm>
              <a:off x="2395563" y="4243787"/>
              <a:ext cx="266599" cy="162811"/>
            </a:xfrm>
            <a:custGeom>
              <a:avLst/>
              <a:gdLst/>
              <a:ahLst/>
              <a:cxnLst/>
              <a:rect l="l" t="t" r="r" b="b"/>
              <a:pathLst>
                <a:path w="7718" h="4713" extrusionOk="0">
                  <a:moveTo>
                    <a:pt x="3324" y="0"/>
                  </a:moveTo>
                  <a:cubicBezTo>
                    <a:pt x="3264" y="0"/>
                    <a:pt x="3203" y="4"/>
                    <a:pt x="3141" y="11"/>
                  </a:cubicBezTo>
                  <a:cubicBezTo>
                    <a:pt x="2427" y="92"/>
                    <a:pt x="1847" y="770"/>
                    <a:pt x="1847" y="1492"/>
                  </a:cubicBezTo>
                  <a:lnTo>
                    <a:pt x="1847" y="1778"/>
                  </a:lnTo>
                  <a:lnTo>
                    <a:pt x="1508" y="1778"/>
                  </a:lnTo>
                  <a:cubicBezTo>
                    <a:pt x="679" y="1778"/>
                    <a:pt x="1" y="2447"/>
                    <a:pt x="18" y="3277"/>
                  </a:cubicBezTo>
                  <a:cubicBezTo>
                    <a:pt x="36" y="4071"/>
                    <a:pt x="687" y="4713"/>
                    <a:pt x="1481" y="4713"/>
                  </a:cubicBezTo>
                  <a:lnTo>
                    <a:pt x="6620" y="4713"/>
                  </a:lnTo>
                  <a:cubicBezTo>
                    <a:pt x="7128" y="4713"/>
                    <a:pt x="7601" y="4302"/>
                    <a:pt x="7655" y="3794"/>
                  </a:cubicBezTo>
                  <a:cubicBezTo>
                    <a:pt x="7717" y="3178"/>
                    <a:pt x="7236" y="2661"/>
                    <a:pt x="6638" y="2661"/>
                  </a:cubicBezTo>
                  <a:lnTo>
                    <a:pt x="6219" y="2661"/>
                  </a:lnTo>
                  <a:cubicBezTo>
                    <a:pt x="6397" y="2304"/>
                    <a:pt x="6343" y="1849"/>
                    <a:pt x="6040" y="1546"/>
                  </a:cubicBezTo>
                  <a:cubicBezTo>
                    <a:pt x="5851" y="1356"/>
                    <a:pt x="5603" y="1262"/>
                    <a:pt x="5354" y="1262"/>
                  </a:cubicBezTo>
                  <a:cubicBezTo>
                    <a:pt x="5157" y="1262"/>
                    <a:pt x="4960" y="1321"/>
                    <a:pt x="4791" y="1439"/>
                  </a:cubicBezTo>
                  <a:cubicBezTo>
                    <a:pt x="4775" y="642"/>
                    <a:pt x="4125"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 name="Google Shape;551;p44"/>
          <p:cNvGrpSpPr/>
          <p:nvPr/>
        </p:nvGrpSpPr>
        <p:grpSpPr>
          <a:xfrm>
            <a:off x="4733242" y="3238203"/>
            <a:ext cx="437860" cy="437309"/>
            <a:chOff x="3470767" y="4135078"/>
            <a:chExt cx="446842" cy="446279"/>
          </a:xfrm>
        </p:grpSpPr>
        <p:sp>
          <p:nvSpPr>
            <p:cNvPr id="552" name="Google Shape;552;p44"/>
            <p:cNvSpPr/>
            <p:nvPr/>
          </p:nvSpPr>
          <p:spPr>
            <a:xfrm>
              <a:off x="3471354" y="4135078"/>
              <a:ext cx="446255" cy="302649"/>
            </a:xfrm>
            <a:custGeom>
              <a:avLst/>
              <a:gdLst/>
              <a:ahLst/>
              <a:cxnLst/>
              <a:rect l="l" t="t" r="r" b="b"/>
              <a:pathLst>
                <a:path w="12919" h="8761" extrusionOk="0">
                  <a:moveTo>
                    <a:pt x="5710" y="0"/>
                  </a:moveTo>
                  <a:cubicBezTo>
                    <a:pt x="4363" y="0"/>
                    <a:pt x="3275" y="1098"/>
                    <a:pt x="3275" y="2445"/>
                  </a:cubicBezTo>
                  <a:lnTo>
                    <a:pt x="3275" y="2623"/>
                  </a:lnTo>
                  <a:lnTo>
                    <a:pt x="3052" y="2623"/>
                  </a:lnTo>
                  <a:cubicBezTo>
                    <a:pt x="1366" y="2623"/>
                    <a:pt x="1" y="3997"/>
                    <a:pt x="1" y="5692"/>
                  </a:cubicBezTo>
                  <a:cubicBezTo>
                    <a:pt x="1" y="6085"/>
                    <a:pt x="72" y="6468"/>
                    <a:pt x="215" y="6825"/>
                  </a:cubicBezTo>
                  <a:cubicBezTo>
                    <a:pt x="982" y="5915"/>
                    <a:pt x="2124" y="5335"/>
                    <a:pt x="3409" y="5335"/>
                  </a:cubicBezTo>
                  <a:cubicBezTo>
                    <a:pt x="5452" y="5335"/>
                    <a:pt x="7165" y="6816"/>
                    <a:pt x="7512" y="8761"/>
                  </a:cubicBezTo>
                  <a:lnTo>
                    <a:pt x="10617" y="8761"/>
                  </a:lnTo>
                  <a:cubicBezTo>
                    <a:pt x="11884" y="8761"/>
                    <a:pt x="12919" y="7726"/>
                    <a:pt x="12919" y="6450"/>
                  </a:cubicBezTo>
                  <a:cubicBezTo>
                    <a:pt x="12919" y="5237"/>
                    <a:pt x="11973" y="4238"/>
                    <a:pt x="10786" y="4149"/>
                  </a:cubicBezTo>
                  <a:cubicBezTo>
                    <a:pt x="10688" y="3105"/>
                    <a:pt x="9814" y="2284"/>
                    <a:pt x="8752" y="2284"/>
                  </a:cubicBezTo>
                  <a:cubicBezTo>
                    <a:pt x="8547" y="2284"/>
                    <a:pt x="8342" y="2320"/>
                    <a:pt x="8146" y="2382"/>
                  </a:cubicBezTo>
                  <a:cubicBezTo>
                    <a:pt x="8110" y="1062"/>
                    <a:pt x="7031" y="0"/>
                    <a:pt x="5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4"/>
            <p:cNvSpPr/>
            <p:nvPr/>
          </p:nvSpPr>
          <p:spPr>
            <a:xfrm>
              <a:off x="3579234" y="4418578"/>
              <a:ext cx="20967" cy="29640"/>
            </a:xfrm>
            <a:custGeom>
              <a:avLst/>
              <a:gdLst/>
              <a:ahLst/>
              <a:cxnLst/>
              <a:rect l="l" t="t" r="r" b="b"/>
              <a:pathLst>
                <a:path w="607" h="858" extrusionOk="0">
                  <a:moveTo>
                    <a:pt x="304" y="1"/>
                  </a:moveTo>
                  <a:cubicBezTo>
                    <a:pt x="134" y="1"/>
                    <a:pt x="0" y="135"/>
                    <a:pt x="0" y="304"/>
                  </a:cubicBezTo>
                  <a:lnTo>
                    <a:pt x="0" y="857"/>
                  </a:lnTo>
                  <a:lnTo>
                    <a:pt x="607" y="857"/>
                  </a:lnTo>
                  <a:lnTo>
                    <a:pt x="607" y="304"/>
                  </a:lnTo>
                  <a:cubicBezTo>
                    <a:pt x="607" y="135"/>
                    <a:pt x="464"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4"/>
            <p:cNvSpPr/>
            <p:nvPr/>
          </p:nvSpPr>
          <p:spPr>
            <a:xfrm>
              <a:off x="3470767" y="4343998"/>
              <a:ext cx="237307" cy="237359"/>
            </a:xfrm>
            <a:custGeom>
              <a:avLst/>
              <a:gdLst/>
              <a:ahLst/>
              <a:cxnLst/>
              <a:rect l="l" t="t" r="r" b="b"/>
              <a:pathLst>
                <a:path w="6870" h="6871" extrusionOk="0">
                  <a:moveTo>
                    <a:pt x="3444" y="1401"/>
                  </a:moveTo>
                  <a:cubicBezTo>
                    <a:pt x="4023" y="1401"/>
                    <a:pt x="4505" y="1883"/>
                    <a:pt x="4505" y="2463"/>
                  </a:cubicBezTo>
                  <a:lnTo>
                    <a:pt x="4505" y="3016"/>
                  </a:lnTo>
                  <a:lnTo>
                    <a:pt x="4978" y="3016"/>
                  </a:lnTo>
                  <a:lnTo>
                    <a:pt x="4978" y="5184"/>
                  </a:lnTo>
                  <a:lnTo>
                    <a:pt x="1873" y="5184"/>
                  </a:lnTo>
                  <a:lnTo>
                    <a:pt x="1873" y="3016"/>
                  </a:lnTo>
                  <a:lnTo>
                    <a:pt x="2382" y="3016"/>
                  </a:lnTo>
                  <a:lnTo>
                    <a:pt x="2382" y="2463"/>
                  </a:lnTo>
                  <a:cubicBezTo>
                    <a:pt x="2382" y="1883"/>
                    <a:pt x="2855" y="1401"/>
                    <a:pt x="3444" y="1401"/>
                  </a:cubicBezTo>
                  <a:close/>
                  <a:moveTo>
                    <a:pt x="3435" y="1"/>
                  </a:moveTo>
                  <a:cubicBezTo>
                    <a:pt x="1534" y="1"/>
                    <a:pt x="0" y="1544"/>
                    <a:pt x="0" y="3435"/>
                  </a:cubicBezTo>
                  <a:cubicBezTo>
                    <a:pt x="0" y="5336"/>
                    <a:pt x="1534" y="6870"/>
                    <a:pt x="3435" y="6870"/>
                  </a:cubicBezTo>
                  <a:cubicBezTo>
                    <a:pt x="5326" y="6870"/>
                    <a:pt x="6869" y="5336"/>
                    <a:pt x="6869" y="3435"/>
                  </a:cubicBezTo>
                  <a:cubicBezTo>
                    <a:pt x="6869" y="1544"/>
                    <a:pt x="5326" y="1"/>
                    <a:pt x="3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4"/>
            <p:cNvSpPr/>
            <p:nvPr/>
          </p:nvSpPr>
          <p:spPr>
            <a:xfrm>
              <a:off x="3561651" y="4474367"/>
              <a:ext cx="55821" cy="22523"/>
            </a:xfrm>
            <a:custGeom>
              <a:avLst/>
              <a:gdLst/>
              <a:ahLst/>
              <a:cxnLst/>
              <a:rect l="l" t="t" r="r" b="b"/>
              <a:pathLst>
                <a:path w="1616" h="652" extrusionOk="0">
                  <a:moveTo>
                    <a:pt x="1" y="0"/>
                  </a:moveTo>
                  <a:lnTo>
                    <a:pt x="1" y="652"/>
                  </a:lnTo>
                  <a:lnTo>
                    <a:pt x="1615" y="652"/>
                  </a:lnTo>
                  <a:lnTo>
                    <a:pt x="1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56" name="Google Shape;556;p44"/>
          <p:cNvCxnSpPr>
            <a:stCxn id="546" idx="0"/>
            <a:endCxn id="544" idx="0"/>
          </p:cNvCxnSpPr>
          <p:nvPr/>
        </p:nvCxnSpPr>
        <p:spPr>
          <a:xfrm rot="-5400000">
            <a:off x="4429562" y="2701000"/>
            <a:ext cx="103500" cy="942000"/>
          </a:xfrm>
          <a:prstGeom prst="bentConnector3">
            <a:avLst>
              <a:gd name="adj1" fmla="val 330072"/>
            </a:avLst>
          </a:prstGeom>
          <a:noFill/>
          <a:ln w="9525" cap="flat" cmpd="sng">
            <a:solidFill>
              <a:schemeClr val="lt1"/>
            </a:solidFill>
            <a:prstDash val="solid"/>
            <a:round/>
            <a:headEnd type="none" w="med" len="med"/>
            <a:tailEnd type="none" w="med" len="med"/>
          </a:ln>
        </p:spPr>
      </p:cxnSp>
      <p:cxnSp>
        <p:nvCxnSpPr>
          <p:cNvPr id="557" name="Google Shape;557;p44"/>
          <p:cNvCxnSpPr>
            <a:stCxn id="546" idx="2"/>
            <a:endCxn id="544" idx="2"/>
          </p:cNvCxnSpPr>
          <p:nvPr/>
        </p:nvCxnSpPr>
        <p:spPr>
          <a:xfrm rot="-5400000" flipH="1">
            <a:off x="4429562" y="3270700"/>
            <a:ext cx="103500" cy="942000"/>
          </a:xfrm>
          <a:prstGeom prst="bentConnector3">
            <a:avLst>
              <a:gd name="adj1" fmla="val 330072"/>
            </a:avLst>
          </a:prstGeom>
          <a:noFill/>
          <a:ln w="9525" cap="flat" cmpd="sng">
            <a:solidFill>
              <a:schemeClr val="lt1"/>
            </a:solidFill>
            <a:prstDash val="solid"/>
            <a:round/>
            <a:headEnd type="none" w="med" len="med"/>
            <a:tailEnd type="none" w="med" len="med"/>
          </a:ln>
        </p:spPr>
      </p:cxnSp>
      <p:cxnSp>
        <p:nvCxnSpPr>
          <p:cNvPr id="558" name="Google Shape;558;p44"/>
          <p:cNvCxnSpPr>
            <a:stCxn id="545" idx="0"/>
            <a:endCxn id="543" idx="0"/>
          </p:cNvCxnSpPr>
          <p:nvPr/>
        </p:nvCxnSpPr>
        <p:spPr>
          <a:xfrm rot="-5400000">
            <a:off x="4429562" y="1319200"/>
            <a:ext cx="103500" cy="942000"/>
          </a:xfrm>
          <a:prstGeom prst="bentConnector3">
            <a:avLst>
              <a:gd name="adj1" fmla="val 330072"/>
            </a:avLst>
          </a:prstGeom>
          <a:noFill/>
          <a:ln w="9525" cap="flat" cmpd="sng">
            <a:solidFill>
              <a:schemeClr val="lt1"/>
            </a:solidFill>
            <a:prstDash val="solid"/>
            <a:round/>
            <a:headEnd type="none" w="med" len="med"/>
            <a:tailEnd type="none" w="med" len="med"/>
          </a:ln>
        </p:spPr>
      </p:cxnSp>
      <p:cxnSp>
        <p:nvCxnSpPr>
          <p:cNvPr id="559" name="Google Shape;559;p44"/>
          <p:cNvCxnSpPr>
            <a:stCxn id="545" idx="2"/>
            <a:endCxn id="543" idx="2"/>
          </p:cNvCxnSpPr>
          <p:nvPr/>
        </p:nvCxnSpPr>
        <p:spPr>
          <a:xfrm rot="-5400000" flipH="1">
            <a:off x="4429562" y="1888900"/>
            <a:ext cx="103500" cy="942000"/>
          </a:xfrm>
          <a:prstGeom prst="bentConnector3">
            <a:avLst>
              <a:gd name="adj1" fmla="val 330072"/>
            </a:avLst>
          </a:prstGeom>
          <a:noFill/>
          <a:ln w="9525" cap="flat" cmpd="sng">
            <a:solidFill>
              <a:schemeClr val="lt1"/>
            </a:solidFill>
            <a:prstDash val="solid"/>
            <a:round/>
            <a:headEnd type="none" w="med" len="med"/>
            <a:tailEnd type="none" w="med" len="med"/>
          </a:ln>
        </p:spPr>
      </p:cxnSp>
      <p:grpSp>
        <p:nvGrpSpPr>
          <p:cNvPr id="560" name="Google Shape;560;p44"/>
          <p:cNvGrpSpPr/>
          <p:nvPr/>
        </p:nvGrpSpPr>
        <p:grpSpPr>
          <a:xfrm>
            <a:off x="405288" y="860200"/>
            <a:ext cx="171000" cy="1897050"/>
            <a:chOff x="5816800" y="2316100"/>
            <a:chExt cx="171000" cy="1897050"/>
          </a:xfrm>
        </p:grpSpPr>
        <p:sp>
          <p:nvSpPr>
            <p:cNvPr id="561" name="Google Shape;561;p44"/>
            <p:cNvSpPr/>
            <p:nvPr/>
          </p:nvSpPr>
          <p:spPr>
            <a:xfrm>
              <a:off x="5816800" y="41432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 name="Google Shape;562;p44"/>
            <p:cNvCxnSpPr>
              <a:stCxn id="561" idx="2"/>
              <a:endCxn id="536" idx="1"/>
            </p:cNvCxnSpPr>
            <p:nvPr/>
          </p:nvCxnSpPr>
          <p:spPr>
            <a:xfrm rot="10800000" flipH="1">
              <a:off x="5816800" y="2316100"/>
              <a:ext cx="171000" cy="1862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563" name="Google Shape;563;p44"/>
          <p:cNvGrpSpPr/>
          <p:nvPr/>
        </p:nvGrpSpPr>
        <p:grpSpPr>
          <a:xfrm flipH="1">
            <a:off x="8567798" y="860175"/>
            <a:ext cx="171000" cy="3574050"/>
            <a:chOff x="5816800" y="2392275"/>
            <a:chExt cx="171000" cy="3574050"/>
          </a:xfrm>
        </p:grpSpPr>
        <p:sp>
          <p:nvSpPr>
            <p:cNvPr id="564" name="Google Shape;564;p44"/>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 name="Google Shape;565;p44"/>
            <p:cNvCxnSpPr>
              <a:stCxn id="564" idx="2"/>
              <a:endCxn id="53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566" name="Google Shape;566;p4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MY AREAS OF EXPERTISE</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45"/>
          <p:cNvSpPr/>
          <p:nvPr/>
        </p:nvSpPr>
        <p:spPr>
          <a:xfrm>
            <a:off x="3699400" y="3119187"/>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6329350" y="3119187"/>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069450" y="3119187"/>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369940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63293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5"/>
          <p:cNvSpPr/>
          <p:nvPr/>
        </p:nvSpPr>
        <p:spPr>
          <a:xfrm>
            <a:off x="1069450" y="1335900"/>
            <a:ext cx="1745100" cy="1278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5"/>
          <p:cNvSpPr txBox="1">
            <a:spLocks noGrp="1"/>
          </p:cNvSpPr>
          <p:nvPr>
            <p:ph type="subTitle" idx="13"/>
          </p:nvPr>
        </p:nvSpPr>
        <p:spPr>
          <a:xfrm>
            <a:off x="6208900" y="2267600"/>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actually a very cold place</a:t>
            </a:r>
            <a:endParaRPr/>
          </a:p>
        </p:txBody>
      </p:sp>
      <p:sp>
        <p:nvSpPr>
          <p:cNvPr id="579" name="Google Shape;579;p45"/>
          <p:cNvSpPr txBox="1">
            <a:spLocks noGrp="1"/>
          </p:cNvSpPr>
          <p:nvPr>
            <p:ph type="subTitle" idx="15"/>
          </p:nvPr>
        </p:nvSpPr>
        <p:spPr>
          <a:xfrm>
            <a:off x="6208900" y="4050862"/>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580" name="Google Shape;580;p45"/>
          <p:cNvSpPr txBox="1">
            <a:spLocks noGrp="1"/>
          </p:cNvSpPr>
          <p:nvPr>
            <p:ph type="title" idx="9"/>
          </p:nvPr>
        </p:nvSpPr>
        <p:spPr>
          <a:xfrm>
            <a:off x="6329350" y="180140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81" name="Google Shape;581;p45"/>
          <p:cNvSpPr txBox="1">
            <a:spLocks noGrp="1"/>
          </p:cNvSpPr>
          <p:nvPr>
            <p:ph type="title" idx="14"/>
          </p:nvPr>
        </p:nvSpPr>
        <p:spPr>
          <a:xfrm>
            <a:off x="6329350" y="3584652"/>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582" name="Google Shape;582;p45"/>
          <p:cNvSpPr txBox="1">
            <a:spLocks noGrp="1"/>
          </p:cNvSpPr>
          <p:nvPr>
            <p:ph type="title" idx="2"/>
          </p:nvPr>
        </p:nvSpPr>
        <p:spPr>
          <a:xfrm>
            <a:off x="1069450" y="180140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83" name="Google Shape;583;p45"/>
          <p:cNvSpPr txBox="1">
            <a:spLocks noGrp="1"/>
          </p:cNvSpPr>
          <p:nvPr>
            <p:ph type="subTitle" idx="1"/>
          </p:nvPr>
        </p:nvSpPr>
        <p:spPr>
          <a:xfrm>
            <a:off x="949000" y="2267600"/>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84" name="Google Shape;584;p45"/>
          <p:cNvSpPr txBox="1">
            <a:spLocks noGrp="1"/>
          </p:cNvSpPr>
          <p:nvPr>
            <p:ph type="title" idx="3"/>
          </p:nvPr>
        </p:nvSpPr>
        <p:spPr>
          <a:xfrm>
            <a:off x="3699402" y="1801400"/>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85" name="Google Shape;585;p45"/>
          <p:cNvSpPr txBox="1">
            <a:spLocks noGrp="1"/>
          </p:cNvSpPr>
          <p:nvPr>
            <p:ph type="subTitle" idx="4"/>
          </p:nvPr>
        </p:nvSpPr>
        <p:spPr>
          <a:xfrm>
            <a:off x="3578950" y="2267600"/>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586" name="Google Shape;586;p45"/>
          <p:cNvSpPr txBox="1">
            <a:spLocks noGrp="1"/>
          </p:cNvSpPr>
          <p:nvPr>
            <p:ph type="title" idx="5"/>
          </p:nvPr>
        </p:nvSpPr>
        <p:spPr>
          <a:xfrm>
            <a:off x="1069450" y="3584652"/>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87" name="Google Shape;587;p45"/>
          <p:cNvSpPr txBox="1">
            <a:spLocks noGrp="1"/>
          </p:cNvSpPr>
          <p:nvPr>
            <p:ph type="subTitle" idx="6"/>
          </p:nvPr>
        </p:nvSpPr>
        <p:spPr>
          <a:xfrm>
            <a:off x="949000" y="4050862"/>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588" name="Google Shape;588;p45"/>
          <p:cNvSpPr txBox="1">
            <a:spLocks noGrp="1"/>
          </p:cNvSpPr>
          <p:nvPr>
            <p:ph type="title" idx="7"/>
          </p:nvPr>
        </p:nvSpPr>
        <p:spPr>
          <a:xfrm>
            <a:off x="3699400" y="3584652"/>
            <a:ext cx="1745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89" name="Google Shape;589;p45"/>
          <p:cNvSpPr txBox="1">
            <a:spLocks noGrp="1"/>
          </p:cNvSpPr>
          <p:nvPr>
            <p:ph type="subTitle" idx="8"/>
          </p:nvPr>
        </p:nvSpPr>
        <p:spPr>
          <a:xfrm>
            <a:off x="3578997" y="4050862"/>
            <a:ext cx="198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590" name="Google Shape;590;p45"/>
          <p:cNvSpPr/>
          <p:nvPr/>
        </p:nvSpPr>
        <p:spPr>
          <a:xfrm>
            <a:off x="16997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5"/>
          <p:cNvSpPr/>
          <p:nvPr/>
        </p:nvSpPr>
        <p:spPr>
          <a:xfrm>
            <a:off x="432970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5"/>
          <p:cNvSpPr/>
          <p:nvPr/>
        </p:nvSpPr>
        <p:spPr>
          <a:xfrm>
            <a:off x="6959650" y="1335912"/>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5"/>
          <p:cNvSpPr/>
          <p:nvPr/>
        </p:nvSpPr>
        <p:spPr>
          <a:xfrm>
            <a:off x="1699750" y="3119187"/>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5"/>
          <p:cNvSpPr/>
          <p:nvPr/>
        </p:nvSpPr>
        <p:spPr>
          <a:xfrm>
            <a:off x="4329700" y="3119187"/>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5"/>
          <p:cNvSpPr/>
          <p:nvPr/>
        </p:nvSpPr>
        <p:spPr>
          <a:xfrm>
            <a:off x="6959650" y="3119187"/>
            <a:ext cx="4845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 name="Google Shape;596;p45"/>
          <p:cNvGrpSpPr/>
          <p:nvPr/>
        </p:nvGrpSpPr>
        <p:grpSpPr>
          <a:xfrm>
            <a:off x="7057747" y="3217518"/>
            <a:ext cx="288308" cy="288136"/>
            <a:chOff x="4055349" y="2496563"/>
            <a:chExt cx="446851" cy="446584"/>
          </a:xfrm>
        </p:grpSpPr>
        <p:sp>
          <p:nvSpPr>
            <p:cNvPr id="597" name="Google Shape;597;p45"/>
            <p:cNvSpPr/>
            <p:nvPr/>
          </p:nvSpPr>
          <p:spPr>
            <a:xfrm>
              <a:off x="4265512" y="2810566"/>
              <a:ext cx="26218" cy="34580"/>
            </a:xfrm>
            <a:custGeom>
              <a:avLst/>
              <a:gdLst/>
              <a:ahLst/>
              <a:cxnLst/>
              <a:rect l="l" t="t" r="r" b="b"/>
              <a:pathLst>
                <a:path w="759" h="1001" extrusionOk="0">
                  <a:moveTo>
                    <a:pt x="0" y="1"/>
                  </a:moveTo>
                  <a:lnTo>
                    <a:pt x="0" y="1000"/>
                  </a:lnTo>
                  <a:cubicBezTo>
                    <a:pt x="125" y="973"/>
                    <a:pt x="250" y="956"/>
                    <a:pt x="384" y="956"/>
                  </a:cubicBezTo>
                  <a:cubicBezTo>
                    <a:pt x="509" y="956"/>
                    <a:pt x="643" y="973"/>
                    <a:pt x="759" y="1000"/>
                  </a:cubicBezTo>
                  <a:lnTo>
                    <a:pt x="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5"/>
            <p:cNvSpPr/>
            <p:nvPr/>
          </p:nvSpPr>
          <p:spPr>
            <a:xfrm>
              <a:off x="4055349" y="2892538"/>
              <a:ext cx="162730" cy="26254"/>
            </a:xfrm>
            <a:custGeom>
              <a:avLst/>
              <a:gdLst/>
              <a:ahLst/>
              <a:cxnLst/>
              <a:rect l="l" t="t" r="r" b="b"/>
              <a:pathLst>
                <a:path w="4711" h="760" extrusionOk="0">
                  <a:moveTo>
                    <a:pt x="0" y="1"/>
                  </a:moveTo>
                  <a:lnTo>
                    <a:pt x="0" y="759"/>
                  </a:lnTo>
                  <a:lnTo>
                    <a:pt x="4711" y="759"/>
                  </a:lnTo>
                  <a:cubicBezTo>
                    <a:pt x="4684" y="634"/>
                    <a:pt x="4666" y="509"/>
                    <a:pt x="4666" y="385"/>
                  </a:cubicBezTo>
                  <a:cubicBezTo>
                    <a:pt x="4666" y="251"/>
                    <a:pt x="4684" y="126"/>
                    <a:pt x="4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5"/>
            <p:cNvSpPr/>
            <p:nvPr/>
          </p:nvSpPr>
          <p:spPr>
            <a:xfrm>
              <a:off x="4339470" y="2892538"/>
              <a:ext cx="162730" cy="26254"/>
            </a:xfrm>
            <a:custGeom>
              <a:avLst/>
              <a:gdLst/>
              <a:ahLst/>
              <a:cxnLst/>
              <a:rect l="l" t="t" r="r" b="b"/>
              <a:pathLst>
                <a:path w="4711" h="760" extrusionOk="0">
                  <a:moveTo>
                    <a:pt x="0" y="1"/>
                  </a:moveTo>
                  <a:cubicBezTo>
                    <a:pt x="27" y="126"/>
                    <a:pt x="45" y="251"/>
                    <a:pt x="45" y="385"/>
                  </a:cubicBezTo>
                  <a:cubicBezTo>
                    <a:pt x="45" y="509"/>
                    <a:pt x="27" y="634"/>
                    <a:pt x="0" y="759"/>
                  </a:cubicBezTo>
                  <a:lnTo>
                    <a:pt x="4711" y="759"/>
                  </a:lnTo>
                  <a:lnTo>
                    <a:pt x="47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5"/>
            <p:cNvSpPr/>
            <p:nvPr/>
          </p:nvSpPr>
          <p:spPr>
            <a:xfrm>
              <a:off x="4172451" y="2687625"/>
              <a:ext cx="211746" cy="28707"/>
            </a:xfrm>
            <a:custGeom>
              <a:avLst/>
              <a:gdLst/>
              <a:ahLst/>
              <a:cxnLst/>
              <a:rect l="l" t="t" r="r" b="b"/>
              <a:pathLst>
                <a:path w="6130" h="831" extrusionOk="0">
                  <a:moveTo>
                    <a:pt x="0" y="1"/>
                  </a:moveTo>
                  <a:lnTo>
                    <a:pt x="0" y="830"/>
                  </a:lnTo>
                  <a:lnTo>
                    <a:pt x="6129" y="830"/>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5"/>
            <p:cNvSpPr/>
            <p:nvPr/>
          </p:nvSpPr>
          <p:spPr>
            <a:xfrm>
              <a:off x="4172451" y="2565271"/>
              <a:ext cx="211746" cy="29018"/>
            </a:xfrm>
            <a:custGeom>
              <a:avLst/>
              <a:gdLst/>
              <a:ahLst/>
              <a:cxnLst/>
              <a:rect l="l" t="t" r="r" b="b"/>
              <a:pathLst>
                <a:path w="6130" h="840" extrusionOk="0">
                  <a:moveTo>
                    <a:pt x="0" y="1"/>
                  </a:moveTo>
                  <a:lnTo>
                    <a:pt x="0" y="839"/>
                  </a:lnTo>
                  <a:lnTo>
                    <a:pt x="6129" y="839"/>
                  </a:lnTo>
                  <a:lnTo>
                    <a:pt x="6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5"/>
            <p:cNvSpPr/>
            <p:nvPr/>
          </p:nvSpPr>
          <p:spPr>
            <a:xfrm>
              <a:off x="4146233" y="2496563"/>
              <a:ext cx="264146" cy="43492"/>
            </a:xfrm>
            <a:custGeom>
              <a:avLst/>
              <a:gdLst/>
              <a:ahLst/>
              <a:cxnLst/>
              <a:rect l="l" t="t" r="r" b="b"/>
              <a:pathLst>
                <a:path w="7647" h="1259" extrusionOk="0">
                  <a:moveTo>
                    <a:pt x="1" y="0"/>
                  </a:moveTo>
                  <a:lnTo>
                    <a:pt x="1" y="1258"/>
                  </a:lnTo>
                  <a:lnTo>
                    <a:pt x="7646" y="1258"/>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5"/>
            <p:cNvSpPr/>
            <p:nvPr/>
          </p:nvSpPr>
          <p:spPr>
            <a:xfrm>
              <a:off x="4146233" y="2618606"/>
              <a:ext cx="264146" cy="43769"/>
            </a:xfrm>
            <a:custGeom>
              <a:avLst/>
              <a:gdLst/>
              <a:ahLst/>
              <a:cxnLst/>
              <a:rect l="l" t="t" r="r" b="b"/>
              <a:pathLst>
                <a:path w="7647" h="1267" extrusionOk="0">
                  <a:moveTo>
                    <a:pt x="1" y="0"/>
                  </a:moveTo>
                  <a:lnTo>
                    <a:pt x="1" y="1267"/>
                  </a:lnTo>
                  <a:lnTo>
                    <a:pt x="7646" y="1267"/>
                  </a:lnTo>
                  <a:lnTo>
                    <a:pt x="7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5"/>
            <p:cNvSpPr/>
            <p:nvPr/>
          </p:nvSpPr>
          <p:spPr>
            <a:xfrm>
              <a:off x="4146233" y="2741548"/>
              <a:ext cx="264146" cy="43803"/>
            </a:xfrm>
            <a:custGeom>
              <a:avLst/>
              <a:gdLst/>
              <a:ahLst/>
              <a:cxnLst/>
              <a:rect l="l" t="t" r="r" b="b"/>
              <a:pathLst>
                <a:path w="7647" h="1268" extrusionOk="0">
                  <a:moveTo>
                    <a:pt x="1" y="1"/>
                  </a:moveTo>
                  <a:lnTo>
                    <a:pt x="1" y="1267"/>
                  </a:lnTo>
                  <a:lnTo>
                    <a:pt x="7646" y="1267"/>
                  </a:ln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5"/>
            <p:cNvSpPr/>
            <p:nvPr/>
          </p:nvSpPr>
          <p:spPr>
            <a:xfrm>
              <a:off x="4241470" y="2869429"/>
              <a:ext cx="73990" cy="73719"/>
            </a:xfrm>
            <a:custGeom>
              <a:avLst/>
              <a:gdLst/>
              <a:ahLst/>
              <a:cxnLst/>
              <a:rect l="l" t="t" r="r" b="b"/>
              <a:pathLst>
                <a:path w="2142" h="2134" extrusionOk="0">
                  <a:moveTo>
                    <a:pt x="1071" y="1"/>
                  </a:moveTo>
                  <a:cubicBezTo>
                    <a:pt x="482" y="1"/>
                    <a:pt x="1" y="474"/>
                    <a:pt x="1" y="1062"/>
                  </a:cubicBezTo>
                  <a:cubicBezTo>
                    <a:pt x="1" y="1651"/>
                    <a:pt x="482" y="2133"/>
                    <a:pt x="1071" y="2133"/>
                  </a:cubicBezTo>
                  <a:cubicBezTo>
                    <a:pt x="1660" y="2133"/>
                    <a:pt x="2142" y="1651"/>
                    <a:pt x="2142" y="1062"/>
                  </a:cubicBezTo>
                  <a:cubicBezTo>
                    <a:pt x="2142" y="474"/>
                    <a:pt x="1660" y="1"/>
                    <a:pt x="1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5"/>
          <p:cNvGrpSpPr/>
          <p:nvPr/>
        </p:nvGrpSpPr>
        <p:grpSpPr>
          <a:xfrm>
            <a:off x="4427606" y="3217718"/>
            <a:ext cx="288703" cy="287737"/>
            <a:chOff x="4639619" y="2496874"/>
            <a:chExt cx="447464" cy="445966"/>
          </a:xfrm>
        </p:grpSpPr>
        <p:sp>
          <p:nvSpPr>
            <p:cNvPr id="607" name="Google Shape;607;p45"/>
            <p:cNvSpPr/>
            <p:nvPr/>
          </p:nvSpPr>
          <p:spPr>
            <a:xfrm>
              <a:off x="4639619" y="2496874"/>
              <a:ext cx="447464" cy="270626"/>
            </a:xfrm>
            <a:custGeom>
              <a:avLst/>
              <a:gdLst/>
              <a:ahLst/>
              <a:cxnLst/>
              <a:rect l="l" t="t" r="r" b="b"/>
              <a:pathLst>
                <a:path w="12954" h="7834" extrusionOk="0">
                  <a:moveTo>
                    <a:pt x="6477" y="0"/>
                  </a:moveTo>
                  <a:cubicBezTo>
                    <a:pt x="5300" y="0"/>
                    <a:pt x="4327" y="928"/>
                    <a:pt x="4265" y="2097"/>
                  </a:cubicBezTo>
                  <a:cubicBezTo>
                    <a:pt x="4104" y="2052"/>
                    <a:pt x="3935" y="2025"/>
                    <a:pt x="3765" y="2025"/>
                  </a:cubicBezTo>
                  <a:cubicBezTo>
                    <a:pt x="2811" y="2025"/>
                    <a:pt x="2017" y="2748"/>
                    <a:pt x="1910" y="3667"/>
                  </a:cubicBezTo>
                  <a:cubicBezTo>
                    <a:pt x="857" y="3765"/>
                    <a:pt x="27" y="4648"/>
                    <a:pt x="18" y="5728"/>
                  </a:cubicBezTo>
                  <a:cubicBezTo>
                    <a:pt x="1" y="6879"/>
                    <a:pt x="964" y="7833"/>
                    <a:pt x="2124" y="7833"/>
                  </a:cubicBezTo>
                  <a:lnTo>
                    <a:pt x="2177" y="7833"/>
                  </a:lnTo>
                  <a:lnTo>
                    <a:pt x="2177" y="6682"/>
                  </a:lnTo>
                  <a:cubicBezTo>
                    <a:pt x="2177" y="5656"/>
                    <a:pt x="3007" y="4827"/>
                    <a:pt x="4033" y="4827"/>
                  </a:cubicBezTo>
                  <a:lnTo>
                    <a:pt x="4550" y="4827"/>
                  </a:lnTo>
                  <a:cubicBezTo>
                    <a:pt x="4773" y="3970"/>
                    <a:pt x="5549" y="3337"/>
                    <a:pt x="6477" y="3337"/>
                  </a:cubicBezTo>
                  <a:cubicBezTo>
                    <a:pt x="7405" y="3337"/>
                    <a:pt x="8181" y="3970"/>
                    <a:pt x="8404" y="4827"/>
                  </a:cubicBezTo>
                  <a:lnTo>
                    <a:pt x="8922" y="4827"/>
                  </a:lnTo>
                  <a:cubicBezTo>
                    <a:pt x="9948" y="4827"/>
                    <a:pt x="10786" y="5656"/>
                    <a:pt x="10786" y="6682"/>
                  </a:cubicBezTo>
                  <a:lnTo>
                    <a:pt x="10786" y="7833"/>
                  </a:lnTo>
                  <a:lnTo>
                    <a:pt x="10831" y="7833"/>
                  </a:lnTo>
                  <a:cubicBezTo>
                    <a:pt x="11990" y="7833"/>
                    <a:pt x="12954" y="6879"/>
                    <a:pt x="12945" y="5728"/>
                  </a:cubicBezTo>
                  <a:cubicBezTo>
                    <a:pt x="12936" y="4648"/>
                    <a:pt x="12098" y="3765"/>
                    <a:pt x="11045" y="3667"/>
                  </a:cubicBezTo>
                  <a:cubicBezTo>
                    <a:pt x="10938" y="2748"/>
                    <a:pt x="10153" y="2025"/>
                    <a:pt x="9198" y="2025"/>
                  </a:cubicBezTo>
                  <a:cubicBezTo>
                    <a:pt x="9020" y="2025"/>
                    <a:pt x="8850" y="2052"/>
                    <a:pt x="8690" y="2097"/>
                  </a:cubicBezTo>
                  <a:cubicBezTo>
                    <a:pt x="8627" y="928"/>
                    <a:pt x="7664" y="0"/>
                    <a:pt x="6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5"/>
            <p:cNvSpPr/>
            <p:nvPr/>
          </p:nvSpPr>
          <p:spPr>
            <a:xfrm>
              <a:off x="4764425" y="2768043"/>
              <a:ext cx="198170" cy="174798"/>
            </a:xfrm>
            <a:custGeom>
              <a:avLst/>
              <a:gdLst/>
              <a:ahLst/>
              <a:cxnLst/>
              <a:rect l="l" t="t" r="r" b="b"/>
              <a:pathLst>
                <a:path w="5737" h="5060" extrusionOk="0">
                  <a:moveTo>
                    <a:pt x="2347" y="866"/>
                  </a:moveTo>
                  <a:lnTo>
                    <a:pt x="2347" y="4194"/>
                  </a:lnTo>
                  <a:lnTo>
                    <a:pt x="1589" y="4194"/>
                  </a:lnTo>
                  <a:lnTo>
                    <a:pt x="1589" y="866"/>
                  </a:lnTo>
                  <a:close/>
                  <a:moveTo>
                    <a:pt x="4113" y="866"/>
                  </a:moveTo>
                  <a:lnTo>
                    <a:pt x="4113" y="4194"/>
                  </a:lnTo>
                  <a:lnTo>
                    <a:pt x="3355" y="4194"/>
                  </a:lnTo>
                  <a:lnTo>
                    <a:pt x="3355" y="866"/>
                  </a:lnTo>
                  <a:close/>
                  <a:moveTo>
                    <a:pt x="1" y="1"/>
                  </a:moveTo>
                  <a:lnTo>
                    <a:pt x="241" y="5059"/>
                  </a:lnTo>
                  <a:lnTo>
                    <a:pt x="5496" y="5059"/>
                  </a:lnTo>
                  <a:lnTo>
                    <a:pt x="5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5"/>
            <p:cNvSpPr/>
            <p:nvPr/>
          </p:nvSpPr>
          <p:spPr>
            <a:xfrm>
              <a:off x="4740072" y="2637087"/>
              <a:ext cx="246875" cy="104810"/>
            </a:xfrm>
            <a:custGeom>
              <a:avLst/>
              <a:gdLst/>
              <a:ahLst/>
              <a:cxnLst/>
              <a:rect l="l" t="t" r="r" b="b"/>
              <a:pathLst>
                <a:path w="7147" h="3034" extrusionOk="0">
                  <a:moveTo>
                    <a:pt x="3569" y="739"/>
                  </a:moveTo>
                  <a:cubicBezTo>
                    <a:pt x="3584" y="739"/>
                    <a:pt x="3599" y="739"/>
                    <a:pt x="3614" y="741"/>
                  </a:cubicBezTo>
                  <a:cubicBezTo>
                    <a:pt x="3873" y="759"/>
                    <a:pt x="4060" y="982"/>
                    <a:pt x="4060" y="1240"/>
                  </a:cubicBezTo>
                  <a:lnTo>
                    <a:pt x="4060" y="1472"/>
                  </a:lnTo>
                  <a:lnTo>
                    <a:pt x="3079" y="1472"/>
                  </a:lnTo>
                  <a:lnTo>
                    <a:pt x="3079" y="1232"/>
                  </a:lnTo>
                  <a:cubicBezTo>
                    <a:pt x="3079" y="961"/>
                    <a:pt x="3303" y="739"/>
                    <a:pt x="3569" y="739"/>
                  </a:cubicBezTo>
                  <a:close/>
                  <a:moveTo>
                    <a:pt x="3579" y="0"/>
                  </a:moveTo>
                  <a:cubicBezTo>
                    <a:pt x="2882" y="0"/>
                    <a:pt x="2320" y="559"/>
                    <a:pt x="2320" y="1258"/>
                  </a:cubicBezTo>
                  <a:lnTo>
                    <a:pt x="2320" y="1499"/>
                  </a:lnTo>
                  <a:lnTo>
                    <a:pt x="768" y="1499"/>
                  </a:lnTo>
                  <a:cubicBezTo>
                    <a:pt x="340" y="1499"/>
                    <a:pt x="1" y="1838"/>
                    <a:pt x="1" y="2266"/>
                  </a:cubicBezTo>
                  <a:lnTo>
                    <a:pt x="1" y="3034"/>
                  </a:lnTo>
                  <a:lnTo>
                    <a:pt x="7147" y="3034"/>
                  </a:lnTo>
                  <a:lnTo>
                    <a:pt x="7147" y="2266"/>
                  </a:lnTo>
                  <a:cubicBezTo>
                    <a:pt x="7147" y="1838"/>
                    <a:pt x="6799" y="1499"/>
                    <a:pt x="6370" y="1499"/>
                  </a:cubicBezTo>
                  <a:lnTo>
                    <a:pt x="4818" y="1499"/>
                  </a:lnTo>
                  <a:lnTo>
                    <a:pt x="4818" y="1276"/>
                  </a:lnTo>
                  <a:cubicBezTo>
                    <a:pt x="4818" y="589"/>
                    <a:pt x="4283" y="18"/>
                    <a:pt x="3596" y="0"/>
                  </a:cubicBezTo>
                  <a:cubicBezTo>
                    <a:pt x="3591" y="0"/>
                    <a:pt x="3585" y="0"/>
                    <a:pt x="3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45"/>
          <p:cNvGrpSpPr/>
          <p:nvPr/>
        </p:nvGrpSpPr>
        <p:grpSpPr>
          <a:xfrm>
            <a:off x="1797935" y="3217518"/>
            <a:ext cx="288131" cy="288137"/>
            <a:chOff x="5224822" y="2496563"/>
            <a:chExt cx="446576" cy="446586"/>
          </a:xfrm>
        </p:grpSpPr>
        <p:sp>
          <p:nvSpPr>
            <p:cNvPr id="611" name="Google Shape;611;p45"/>
            <p:cNvSpPr/>
            <p:nvPr/>
          </p:nvSpPr>
          <p:spPr>
            <a:xfrm>
              <a:off x="5224822" y="2825385"/>
              <a:ext cx="130087" cy="117764"/>
            </a:xfrm>
            <a:custGeom>
              <a:avLst/>
              <a:gdLst/>
              <a:ahLst/>
              <a:cxnLst/>
              <a:rect l="l" t="t" r="r" b="b"/>
              <a:pathLst>
                <a:path w="3766" h="3409" extrusionOk="0">
                  <a:moveTo>
                    <a:pt x="1" y="0"/>
                  </a:moveTo>
                  <a:lnTo>
                    <a:pt x="1" y="3408"/>
                  </a:lnTo>
                  <a:lnTo>
                    <a:pt x="3765" y="3408"/>
                  </a:lnTo>
                  <a:lnTo>
                    <a:pt x="3765" y="705"/>
                  </a:lnTo>
                  <a:lnTo>
                    <a:pt x="2008" y="705"/>
                  </a:lnTo>
                  <a:lnTo>
                    <a:pt x="1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5"/>
            <p:cNvSpPr/>
            <p:nvPr/>
          </p:nvSpPr>
          <p:spPr>
            <a:xfrm>
              <a:off x="5382618" y="2825385"/>
              <a:ext cx="130053" cy="117764"/>
            </a:xfrm>
            <a:custGeom>
              <a:avLst/>
              <a:gdLst/>
              <a:ahLst/>
              <a:cxnLst/>
              <a:rect l="l" t="t" r="r" b="b"/>
              <a:pathLst>
                <a:path w="3765" h="3409" extrusionOk="0">
                  <a:moveTo>
                    <a:pt x="0" y="0"/>
                  </a:moveTo>
                  <a:lnTo>
                    <a:pt x="0" y="3408"/>
                  </a:lnTo>
                  <a:lnTo>
                    <a:pt x="3765" y="3408"/>
                  </a:lnTo>
                  <a:lnTo>
                    <a:pt x="3765" y="705"/>
                  </a:lnTo>
                  <a:lnTo>
                    <a:pt x="2016" y="705"/>
                  </a:lnTo>
                  <a:lnTo>
                    <a:pt x="1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5"/>
            <p:cNvSpPr/>
            <p:nvPr/>
          </p:nvSpPr>
          <p:spPr>
            <a:xfrm>
              <a:off x="5541311" y="2825385"/>
              <a:ext cx="130087" cy="117764"/>
            </a:xfrm>
            <a:custGeom>
              <a:avLst/>
              <a:gdLst/>
              <a:ahLst/>
              <a:cxnLst/>
              <a:rect l="l" t="t" r="r" b="b"/>
              <a:pathLst>
                <a:path w="3766" h="3409" extrusionOk="0">
                  <a:moveTo>
                    <a:pt x="1" y="0"/>
                  </a:moveTo>
                  <a:lnTo>
                    <a:pt x="1" y="3408"/>
                  </a:lnTo>
                  <a:lnTo>
                    <a:pt x="3765" y="3408"/>
                  </a:lnTo>
                  <a:lnTo>
                    <a:pt x="3765" y="705"/>
                  </a:lnTo>
                  <a:lnTo>
                    <a:pt x="2017" y="705"/>
                  </a:lnTo>
                  <a:lnTo>
                    <a:pt x="1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5"/>
            <p:cNvSpPr/>
            <p:nvPr/>
          </p:nvSpPr>
          <p:spPr>
            <a:xfrm>
              <a:off x="5277225" y="2681476"/>
              <a:ext cx="340831" cy="115898"/>
            </a:xfrm>
            <a:custGeom>
              <a:avLst/>
              <a:gdLst/>
              <a:ahLst/>
              <a:cxnLst/>
              <a:rect l="l" t="t" r="r" b="b"/>
              <a:pathLst>
                <a:path w="9867" h="3355" extrusionOk="0">
                  <a:moveTo>
                    <a:pt x="4568" y="0"/>
                  </a:moveTo>
                  <a:lnTo>
                    <a:pt x="4568" y="1285"/>
                  </a:lnTo>
                  <a:lnTo>
                    <a:pt x="0" y="1285"/>
                  </a:lnTo>
                  <a:lnTo>
                    <a:pt x="0" y="3354"/>
                  </a:lnTo>
                  <a:lnTo>
                    <a:pt x="759" y="3354"/>
                  </a:lnTo>
                  <a:lnTo>
                    <a:pt x="759" y="2043"/>
                  </a:lnTo>
                  <a:lnTo>
                    <a:pt x="4541" y="2043"/>
                  </a:lnTo>
                  <a:lnTo>
                    <a:pt x="4541" y="3354"/>
                  </a:lnTo>
                  <a:lnTo>
                    <a:pt x="5299" y="3354"/>
                  </a:lnTo>
                  <a:lnTo>
                    <a:pt x="5299" y="2043"/>
                  </a:lnTo>
                  <a:lnTo>
                    <a:pt x="9118" y="2043"/>
                  </a:lnTo>
                  <a:lnTo>
                    <a:pt x="9118" y="3354"/>
                  </a:lnTo>
                  <a:lnTo>
                    <a:pt x="9867" y="3354"/>
                  </a:lnTo>
                  <a:lnTo>
                    <a:pt x="9867" y="1285"/>
                  </a:lnTo>
                  <a:lnTo>
                    <a:pt x="5299" y="1285"/>
                  </a:lnTo>
                  <a:lnTo>
                    <a:pt x="5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5"/>
            <p:cNvSpPr/>
            <p:nvPr/>
          </p:nvSpPr>
          <p:spPr>
            <a:xfrm>
              <a:off x="5324688" y="2496563"/>
              <a:ext cx="245943" cy="160289"/>
            </a:xfrm>
            <a:custGeom>
              <a:avLst/>
              <a:gdLst/>
              <a:ahLst/>
              <a:cxnLst/>
              <a:rect l="l" t="t" r="r" b="b"/>
              <a:pathLst>
                <a:path w="7120" h="4640" extrusionOk="0">
                  <a:moveTo>
                    <a:pt x="3560" y="0"/>
                  </a:moveTo>
                  <a:cubicBezTo>
                    <a:pt x="3006" y="0"/>
                    <a:pt x="2560" y="447"/>
                    <a:pt x="2560" y="991"/>
                  </a:cubicBezTo>
                  <a:lnTo>
                    <a:pt x="2560" y="1116"/>
                  </a:lnTo>
                  <a:cubicBezTo>
                    <a:pt x="2390" y="1020"/>
                    <a:pt x="2202" y="972"/>
                    <a:pt x="2014" y="972"/>
                  </a:cubicBezTo>
                  <a:cubicBezTo>
                    <a:pt x="1728" y="972"/>
                    <a:pt x="1443" y="1082"/>
                    <a:pt x="1222" y="1303"/>
                  </a:cubicBezTo>
                  <a:cubicBezTo>
                    <a:pt x="856" y="1669"/>
                    <a:pt x="794" y="2222"/>
                    <a:pt x="1035" y="2650"/>
                  </a:cubicBezTo>
                  <a:lnTo>
                    <a:pt x="990" y="2650"/>
                  </a:lnTo>
                  <a:cubicBezTo>
                    <a:pt x="446" y="2650"/>
                    <a:pt x="0" y="3096"/>
                    <a:pt x="0" y="3649"/>
                  </a:cubicBezTo>
                  <a:cubicBezTo>
                    <a:pt x="0" y="4193"/>
                    <a:pt x="446" y="4639"/>
                    <a:pt x="990" y="4639"/>
                  </a:cubicBezTo>
                  <a:lnTo>
                    <a:pt x="6120" y="4639"/>
                  </a:lnTo>
                  <a:cubicBezTo>
                    <a:pt x="6673" y="4639"/>
                    <a:pt x="7119" y="4193"/>
                    <a:pt x="7119" y="3649"/>
                  </a:cubicBezTo>
                  <a:cubicBezTo>
                    <a:pt x="7119" y="3096"/>
                    <a:pt x="6673" y="2650"/>
                    <a:pt x="6120" y="2650"/>
                  </a:cubicBezTo>
                  <a:lnTo>
                    <a:pt x="6093" y="2650"/>
                  </a:lnTo>
                  <a:cubicBezTo>
                    <a:pt x="6325" y="2222"/>
                    <a:pt x="6263" y="1669"/>
                    <a:pt x="5897" y="1312"/>
                  </a:cubicBezTo>
                  <a:cubicBezTo>
                    <a:pt x="5674" y="1089"/>
                    <a:pt x="5386" y="979"/>
                    <a:pt x="5097" y="979"/>
                  </a:cubicBezTo>
                  <a:cubicBezTo>
                    <a:pt x="4912" y="979"/>
                    <a:pt x="4726" y="1025"/>
                    <a:pt x="4559" y="1116"/>
                  </a:cubicBezTo>
                  <a:lnTo>
                    <a:pt x="4559" y="991"/>
                  </a:lnTo>
                  <a:cubicBezTo>
                    <a:pt x="4559" y="447"/>
                    <a:pt x="4113" y="0"/>
                    <a:pt x="3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45"/>
          <p:cNvGrpSpPr/>
          <p:nvPr/>
        </p:nvGrpSpPr>
        <p:grpSpPr>
          <a:xfrm>
            <a:off x="4427888" y="1434178"/>
            <a:ext cx="288131" cy="288269"/>
            <a:chOff x="5809404" y="2496356"/>
            <a:chExt cx="446577" cy="446791"/>
          </a:xfrm>
        </p:grpSpPr>
        <p:sp>
          <p:nvSpPr>
            <p:cNvPr id="617" name="Google Shape;617;p45"/>
            <p:cNvSpPr/>
            <p:nvPr/>
          </p:nvSpPr>
          <p:spPr>
            <a:xfrm>
              <a:off x="6058118" y="2636155"/>
              <a:ext cx="197859" cy="234561"/>
            </a:xfrm>
            <a:custGeom>
              <a:avLst/>
              <a:gdLst/>
              <a:ahLst/>
              <a:cxnLst/>
              <a:rect l="l" t="t" r="r" b="b"/>
              <a:pathLst>
                <a:path w="5728" h="6790" extrusionOk="0">
                  <a:moveTo>
                    <a:pt x="3524" y="1"/>
                  </a:moveTo>
                  <a:cubicBezTo>
                    <a:pt x="3292" y="661"/>
                    <a:pt x="2659" y="1134"/>
                    <a:pt x="1918" y="1134"/>
                  </a:cubicBezTo>
                  <a:lnTo>
                    <a:pt x="0" y="1134"/>
                  </a:lnTo>
                  <a:lnTo>
                    <a:pt x="0" y="2704"/>
                  </a:lnTo>
                  <a:lnTo>
                    <a:pt x="1900" y="2704"/>
                  </a:lnTo>
                  <a:lnTo>
                    <a:pt x="1517" y="2311"/>
                  </a:lnTo>
                  <a:lnTo>
                    <a:pt x="2052" y="1776"/>
                  </a:lnTo>
                  <a:lnTo>
                    <a:pt x="3363" y="3087"/>
                  </a:lnTo>
                  <a:lnTo>
                    <a:pt x="2052" y="4399"/>
                  </a:lnTo>
                  <a:lnTo>
                    <a:pt x="1517" y="3863"/>
                  </a:lnTo>
                  <a:lnTo>
                    <a:pt x="1918" y="3462"/>
                  </a:lnTo>
                  <a:lnTo>
                    <a:pt x="0" y="3462"/>
                  </a:lnTo>
                  <a:lnTo>
                    <a:pt x="0" y="6790"/>
                  </a:lnTo>
                  <a:lnTo>
                    <a:pt x="5727" y="6790"/>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5"/>
            <p:cNvSpPr/>
            <p:nvPr/>
          </p:nvSpPr>
          <p:spPr>
            <a:xfrm>
              <a:off x="6058118" y="2896856"/>
              <a:ext cx="197859" cy="46290"/>
            </a:xfrm>
            <a:custGeom>
              <a:avLst/>
              <a:gdLst/>
              <a:ahLst/>
              <a:cxnLst/>
              <a:rect l="l" t="t" r="r" b="b"/>
              <a:pathLst>
                <a:path w="5728" h="1340" extrusionOk="0">
                  <a:moveTo>
                    <a:pt x="0" y="1"/>
                  </a:moveTo>
                  <a:lnTo>
                    <a:pt x="0" y="1339"/>
                  </a:lnTo>
                  <a:lnTo>
                    <a:pt x="5727" y="1339"/>
                  </a:lnTo>
                  <a:lnTo>
                    <a:pt x="5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5"/>
            <p:cNvSpPr/>
            <p:nvPr/>
          </p:nvSpPr>
          <p:spPr>
            <a:xfrm>
              <a:off x="6165030" y="2574218"/>
              <a:ext cx="90950" cy="35789"/>
            </a:xfrm>
            <a:custGeom>
              <a:avLst/>
              <a:gdLst/>
              <a:ahLst/>
              <a:cxnLst/>
              <a:rect l="l" t="t" r="r" b="b"/>
              <a:pathLst>
                <a:path w="2633" h="1036" extrusionOk="0">
                  <a:moveTo>
                    <a:pt x="1" y="1"/>
                  </a:moveTo>
                  <a:cubicBezTo>
                    <a:pt x="277" y="268"/>
                    <a:pt x="465" y="634"/>
                    <a:pt x="518" y="1035"/>
                  </a:cubicBezTo>
                  <a:lnTo>
                    <a:pt x="2632" y="1035"/>
                  </a:lnTo>
                  <a:lnTo>
                    <a:pt x="26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5"/>
            <p:cNvSpPr/>
            <p:nvPr/>
          </p:nvSpPr>
          <p:spPr>
            <a:xfrm>
              <a:off x="6007580" y="2781929"/>
              <a:ext cx="25285" cy="26220"/>
            </a:xfrm>
            <a:custGeom>
              <a:avLst/>
              <a:gdLst/>
              <a:ahLst/>
              <a:cxnLst/>
              <a:rect l="l" t="t" r="r" b="b"/>
              <a:pathLst>
                <a:path w="732" h="759" extrusionOk="0">
                  <a:moveTo>
                    <a:pt x="0" y="0"/>
                  </a:moveTo>
                  <a:lnTo>
                    <a:pt x="0" y="759"/>
                  </a:lnTo>
                  <a:lnTo>
                    <a:pt x="732" y="759"/>
                  </a:lnTo>
                  <a:lnTo>
                    <a:pt x="7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5"/>
            <p:cNvSpPr/>
            <p:nvPr/>
          </p:nvSpPr>
          <p:spPr>
            <a:xfrm>
              <a:off x="6032832" y="2729526"/>
              <a:ext cx="25320" cy="26254"/>
            </a:xfrm>
            <a:custGeom>
              <a:avLst/>
              <a:gdLst/>
              <a:ahLst/>
              <a:cxnLst/>
              <a:rect l="l" t="t" r="r" b="b"/>
              <a:pathLst>
                <a:path w="733" h="760" extrusionOk="0">
                  <a:moveTo>
                    <a:pt x="1" y="1"/>
                  </a:moveTo>
                  <a:lnTo>
                    <a:pt x="1" y="759"/>
                  </a:lnTo>
                  <a:lnTo>
                    <a:pt x="732" y="759"/>
                  </a:ln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5"/>
            <p:cNvSpPr/>
            <p:nvPr/>
          </p:nvSpPr>
          <p:spPr>
            <a:xfrm>
              <a:off x="5809404" y="2896856"/>
              <a:ext cx="198205" cy="46290"/>
            </a:xfrm>
            <a:custGeom>
              <a:avLst/>
              <a:gdLst/>
              <a:ahLst/>
              <a:cxnLst/>
              <a:rect l="l" t="t" r="r" b="b"/>
              <a:pathLst>
                <a:path w="5738" h="1340" extrusionOk="0">
                  <a:moveTo>
                    <a:pt x="1" y="1"/>
                  </a:moveTo>
                  <a:lnTo>
                    <a:pt x="1" y="1339"/>
                  </a:lnTo>
                  <a:lnTo>
                    <a:pt x="5737" y="1339"/>
                  </a:lnTo>
                  <a:lnTo>
                    <a:pt x="57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5"/>
            <p:cNvSpPr/>
            <p:nvPr/>
          </p:nvSpPr>
          <p:spPr>
            <a:xfrm>
              <a:off x="5809404" y="2637087"/>
              <a:ext cx="198205" cy="233628"/>
            </a:xfrm>
            <a:custGeom>
              <a:avLst/>
              <a:gdLst/>
              <a:ahLst/>
              <a:cxnLst/>
              <a:rect l="l" t="t" r="r" b="b"/>
              <a:pathLst>
                <a:path w="5738" h="6763" extrusionOk="0">
                  <a:moveTo>
                    <a:pt x="1" y="0"/>
                  </a:moveTo>
                  <a:lnTo>
                    <a:pt x="1" y="6763"/>
                  </a:lnTo>
                  <a:lnTo>
                    <a:pt x="5737" y="6763"/>
                  </a:lnTo>
                  <a:lnTo>
                    <a:pt x="5737" y="4952"/>
                  </a:lnTo>
                  <a:lnTo>
                    <a:pt x="3792" y="4952"/>
                  </a:lnTo>
                  <a:lnTo>
                    <a:pt x="4194" y="5353"/>
                  </a:lnTo>
                  <a:lnTo>
                    <a:pt x="3659" y="5888"/>
                  </a:lnTo>
                  <a:lnTo>
                    <a:pt x="2347" y="4577"/>
                  </a:lnTo>
                  <a:lnTo>
                    <a:pt x="3659" y="3266"/>
                  </a:lnTo>
                  <a:lnTo>
                    <a:pt x="4194" y="3801"/>
                  </a:lnTo>
                  <a:lnTo>
                    <a:pt x="3801" y="4193"/>
                  </a:lnTo>
                  <a:lnTo>
                    <a:pt x="5737" y="4193"/>
                  </a:lnTo>
                  <a:lnTo>
                    <a:pt x="5737" y="1107"/>
                  </a:lnTo>
                  <a:lnTo>
                    <a:pt x="4238" y="1107"/>
                  </a:lnTo>
                  <a:cubicBezTo>
                    <a:pt x="3427" y="1107"/>
                    <a:pt x="2713" y="661"/>
                    <a:pt x="2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5"/>
            <p:cNvSpPr/>
            <p:nvPr/>
          </p:nvSpPr>
          <p:spPr>
            <a:xfrm>
              <a:off x="5809404" y="2574218"/>
              <a:ext cx="78308" cy="35789"/>
            </a:xfrm>
            <a:custGeom>
              <a:avLst/>
              <a:gdLst/>
              <a:ahLst/>
              <a:cxnLst/>
              <a:rect l="l" t="t" r="r" b="b"/>
              <a:pathLst>
                <a:path w="2267" h="1036" extrusionOk="0">
                  <a:moveTo>
                    <a:pt x="1" y="1"/>
                  </a:moveTo>
                  <a:lnTo>
                    <a:pt x="1" y="1035"/>
                  </a:lnTo>
                  <a:lnTo>
                    <a:pt x="2124" y="1035"/>
                  </a:lnTo>
                  <a:cubicBezTo>
                    <a:pt x="2115" y="955"/>
                    <a:pt x="2115" y="884"/>
                    <a:pt x="2115" y="803"/>
                  </a:cubicBezTo>
                  <a:cubicBezTo>
                    <a:pt x="2115" y="518"/>
                    <a:pt x="2169" y="250"/>
                    <a:pt x="2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5"/>
            <p:cNvSpPr/>
            <p:nvPr/>
          </p:nvSpPr>
          <p:spPr>
            <a:xfrm>
              <a:off x="5904019" y="2496356"/>
              <a:ext cx="255200" cy="154623"/>
            </a:xfrm>
            <a:custGeom>
              <a:avLst/>
              <a:gdLst/>
              <a:ahLst/>
              <a:cxnLst/>
              <a:rect l="l" t="t" r="r" b="b"/>
              <a:pathLst>
                <a:path w="7388" h="4476" extrusionOk="0">
                  <a:moveTo>
                    <a:pt x="3254" y="0"/>
                  </a:moveTo>
                  <a:cubicBezTo>
                    <a:pt x="3184" y="0"/>
                    <a:pt x="3114" y="5"/>
                    <a:pt x="3043" y="15"/>
                  </a:cubicBezTo>
                  <a:cubicBezTo>
                    <a:pt x="2391" y="114"/>
                    <a:pt x="1856" y="756"/>
                    <a:pt x="1856" y="1416"/>
                  </a:cubicBezTo>
                  <a:lnTo>
                    <a:pt x="1856" y="1675"/>
                  </a:lnTo>
                  <a:lnTo>
                    <a:pt x="1526" y="1675"/>
                  </a:lnTo>
                  <a:cubicBezTo>
                    <a:pt x="830" y="1675"/>
                    <a:pt x="224" y="2183"/>
                    <a:pt x="126" y="2870"/>
                  </a:cubicBezTo>
                  <a:cubicBezTo>
                    <a:pt x="1" y="3735"/>
                    <a:pt x="670" y="4476"/>
                    <a:pt x="1508" y="4476"/>
                  </a:cubicBezTo>
                  <a:lnTo>
                    <a:pt x="6415" y="4476"/>
                  </a:lnTo>
                  <a:cubicBezTo>
                    <a:pt x="6950" y="4476"/>
                    <a:pt x="7387" y="4039"/>
                    <a:pt x="7387" y="3504"/>
                  </a:cubicBezTo>
                  <a:cubicBezTo>
                    <a:pt x="7387" y="2968"/>
                    <a:pt x="6950" y="2531"/>
                    <a:pt x="6415" y="2531"/>
                  </a:cubicBezTo>
                  <a:lnTo>
                    <a:pt x="6013" y="2531"/>
                  </a:lnTo>
                  <a:cubicBezTo>
                    <a:pt x="6192" y="2183"/>
                    <a:pt x="6129" y="1755"/>
                    <a:pt x="5844" y="1470"/>
                  </a:cubicBezTo>
                  <a:cubicBezTo>
                    <a:pt x="5665" y="1285"/>
                    <a:pt x="5430" y="1196"/>
                    <a:pt x="5196" y="1196"/>
                  </a:cubicBezTo>
                  <a:cubicBezTo>
                    <a:pt x="5010" y="1196"/>
                    <a:pt x="4824" y="1252"/>
                    <a:pt x="4666" y="1362"/>
                  </a:cubicBezTo>
                  <a:cubicBezTo>
                    <a:pt x="4642" y="610"/>
                    <a:pt x="4017"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5"/>
          <p:cNvGrpSpPr/>
          <p:nvPr/>
        </p:nvGrpSpPr>
        <p:grpSpPr>
          <a:xfrm>
            <a:off x="7056746" y="1434342"/>
            <a:ext cx="290308" cy="287940"/>
            <a:chOff x="6390600" y="2496563"/>
            <a:chExt cx="449951" cy="446281"/>
          </a:xfrm>
        </p:grpSpPr>
        <p:sp>
          <p:nvSpPr>
            <p:cNvPr id="627" name="Google Shape;627;p45"/>
            <p:cNvSpPr/>
            <p:nvPr/>
          </p:nvSpPr>
          <p:spPr>
            <a:xfrm>
              <a:off x="6390600" y="2496563"/>
              <a:ext cx="449951" cy="301440"/>
            </a:xfrm>
            <a:custGeom>
              <a:avLst/>
              <a:gdLst/>
              <a:ahLst/>
              <a:cxnLst/>
              <a:rect l="l" t="t" r="r" b="b"/>
              <a:pathLst>
                <a:path w="13026" h="8726" extrusionOk="0">
                  <a:moveTo>
                    <a:pt x="7286" y="0"/>
                  </a:moveTo>
                  <a:cubicBezTo>
                    <a:pt x="7275" y="0"/>
                    <a:pt x="7264" y="0"/>
                    <a:pt x="7254" y="0"/>
                  </a:cubicBezTo>
                  <a:cubicBezTo>
                    <a:pt x="5925" y="27"/>
                    <a:pt x="4854" y="1116"/>
                    <a:pt x="4854" y="2445"/>
                  </a:cubicBezTo>
                  <a:lnTo>
                    <a:pt x="4854" y="2454"/>
                  </a:lnTo>
                  <a:cubicBezTo>
                    <a:pt x="4702" y="2427"/>
                    <a:pt x="4542" y="2409"/>
                    <a:pt x="4372" y="2409"/>
                  </a:cubicBezTo>
                  <a:cubicBezTo>
                    <a:pt x="2972" y="2409"/>
                    <a:pt x="1839" y="3560"/>
                    <a:pt x="1839" y="4969"/>
                  </a:cubicBezTo>
                  <a:cubicBezTo>
                    <a:pt x="1839" y="5041"/>
                    <a:pt x="1839" y="5112"/>
                    <a:pt x="1848" y="5184"/>
                  </a:cubicBezTo>
                  <a:cubicBezTo>
                    <a:pt x="813" y="5201"/>
                    <a:pt x="1" y="6102"/>
                    <a:pt x="117" y="7164"/>
                  </a:cubicBezTo>
                  <a:cubicBezTo>
                    <a:pt x="224" y="8029"/>
                    <a:pt x="1036" y="8725"/>
                    <a:pt x="1901" y="8725"/>
                  </a:cubicBezTo>
                  <a:lnTo>
                    <a:pt x="4230" y="8725"/>
                  </a:lnTo>
                  <a:lnTo>
                    <a:pt x="4230" y="6664"/>
                  </a:lnTo>
                  <a:lnTo>
                    <a:pt x="6620" y="4283"/>
                  </a:lnTo>
                  <a:lnTo>
                    <a:pt x="11830" y="4283"/>
                  </a:lnTo>
                  <a:lnTo>
                    <a:pt x="11830" y="8047"/>
                  </a:lnTo>
                  <a:lnTo>
                    <a:pt x="11955" y="7940"/>
                  </a:lnTo>
                  <a:cubicBezTo>
                    <a:pt x="12482" y="7494"/>
                    <a:pt x="12847" y="6888"/>
                    <a:pt x="12972" y="6227"/>
                  </a:cubicBezTo>
                  <a:cubicBezTo>
                    <a:pt x="13008" y="6049"/>
                    <a:pt x="13026" y="5853"/>
                    <a:pt x="13026" y="5665"/>
                  </a:cubicBezTo>
                  <a:cubicBezTo>
                    <a:pt x="13026" y="3988"/>
                    <a:pt x="11652" y="2614"/>
                    <a:pt x="9966" y="2614"/>
                  </a:cubicBezTo>
                  <a:lnTo>
                    <a:pt x="9734" y="2614"/>
                  </a:lnTo>
                  <a:lnTo>
                    <a:pt x="9734" y="2472"/>
                  </a:lnTo>
                  <a:cubicBezTo>
                    <a:pt x="9734" y="1117"/>
                    <a:pt x="8636" y="0"/>
                    <a:pt x="7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5"/>
            <p:cNvSpPr/>
            <p:nvPr/>
          </p:nvSpPr>
          <p:spPr>
            <a:xfrm>
              <a:off x="6574268" y="2681476"/>
              <a:ext cx="43489" cy="43458"/>
            </a:xfrm>
            <a:custGeom>
              <a:avLst/>
              <a:gdLst/>
              <a:ahLst/>
              <a:cxnLst/>
              <a:rect l="l" t="t" r="r" b="b"/>
              <a:pathLst>
                <a:path w="1259" h="1258" extrusionOk="0">
                  <a:moveTo>
                    <a:pt x="1259" y="0"/>
                  </a:moveTo>
                  <a:lnTo>
                    <a:pt x="1" y="1258"/>
                  </a:lnTo>
                  <a:lnTo>
                    <a:pt x="1259" y="1258"/>
                  </a:ln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5"/>
            <p:cNvSpPr/>
            <p:nvPr/>
          </p:nvSpPr>
          <p:spPr>
            <a:xfrm>
              <a:off x="6561971" y="2669766"/>
              <a:ext cx="212022" cy="273078"/>
            </a:xfrm>
            <a:custGeom>
              <a:avLst/>
              <a:gdLst/>
              <a:ahLst/>
              <a:cxnLst/>
              <a:rect l="l" t="t" r="r" b="b"/>
              <a:pathLst>
                <a:path w="6138" h="7905" extrusionOk="0">
                  <a:moveTo>
                    <a:pt x="2373" y="0"/>
                  </a:moveTo>
                  <a:lnTo>
                    <a:pt x="2373" y="2355"/>
                  </a:lnTo>
                  <a:lnTo>
                    <a:pt x="0" y="2355"/>
                  </a:lnTo>
                  <a:lnTo>
                    <a:pt x="0" y="7904"/>
                  </a:lnTo>
                  <a:lnTo>
                    <a:pt x="6138" y="7904"/>
                  </a:lnTo>
                  <a:lnTo>
                    <a:pt x="61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5"/>
          <p:cNvGrpSpPr/>
          <p:nvPr/>
        </p:nvGrpSpPr>
        <p:grpSpPr>
          <a:xfrm>
            <a:off x="1800530" y="1434244"/>
            <a:ext cx="282939" cy="288136"/>
            <a:chOff x="6982919" y="2496563"/>
            <a:chExt cx="438529" cy="446584"/>
          </a:xfrm>
        </p:grpSpPr>
        <p:sp>
          <p:nvSpPr>
            <p:cNvPr id="631" name="Google Shape;631;p45"/>
            <p:cNvSpPr/>
            <p:nvPr/>
          </p:nvSpPr>
          <p:spPr>
            <a:xfrm>
              <a:off x="7006340" y="2682063"/>
              <a:ext cx="280140" cy="175385"/>
            </a:xfrm>
            <a:custGeom>
              <a:avLst/>
              <a:gdLst/>
              <a:ahLst/>
              <a:cxnLst/>
              <a:rect l="l" t="t" r="r" b="b"/>
              <a:pathLst>
                <a:path w="8110" h="5077" extrusionOk="0">
                  <a:moveTo>
                    <a:pt x="0" y="1"/>
                  </a:moveTo>
                  <a:lnTo>
                    <a:pt x="0" y="5077"/>
                  </a:lnTo>
                  <a:lnTo>
                    <a:pt x="8109" y="5077"/>
                  </a:lnTo>
                  <a:lnTo>
                    <a:pt x="8109" y="947"/>
                  </a:lnTo>
                  <a:cubicBezTo>
                    <a:pt x="7503" y="777"/>
                    <a:pt x="6959" y="447"/>
                    <a:pt x="6522" y="1"/>
                  </a:cubicBezTo>
                  <a:lnTo>
                    <a:pt x="4425" y="1"/>
                  </a:lnTo>
                  <a:lnTo>
                    <a:pt x="4425" y="1366"/>
                  </a:lnTo>
                  <a:cubicBezTo>
                    <a:pt x="4996" y="1535"/>
                    <a:pt x="5397" y="2088"/>
                    <a:pt x="5353" y="2722"/>
                  </a:cubicBezTo>
                  <a:cubicBezTo>
                    <a:pt x="5299" y="3364"/>
                    <a:pt x="4782" y="3882"/>
                    <a:pt x="4149" y="3926"/>
                  </a:cubicBezTo>
                  <a:cubicBezTo>
                    <a:pt x="4112" y="3929"/>
                    <a:pt x="4075" y="3931"/>
                    <a:pt x="4039" y="3931"/>
                  </a:cubicBezTo>
                  <a:cubicBezTo>
                    <a:pt x="3313" y="3931"/>
                    <a:pt x="2730" y="3346"/>
                    <a:pt x="2730" y="2624"/>
                  </a:cubicBezTo>
                  <a:cubicBezTo>
                    <a:pt x="2730" y="2026"/>
                    <a:pt x="3123" y="1526"/>
                    <a:pt x="3667" y="1366"/>
                  </a:cubicBezTo>
                  <a:lnTo>
                    <a:pt x="3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5"/>
            <p:cNvSpPr/>
            <p:nvPr/>
          </p:nvSpPr>
          <p:spPr>
            <a:xfrm>
              <a:off x="7126828" y="2753569"/>
              <a:ext cx="38549" cy="38241"/>
            </a:xfrm>
            <a:custGeom>
              <a:avLst/>
              <a:gdLst/>
              <a:ahLst/>
              <a:cxnLst/>
              <a:rect l="l" t="t" r="r" b="b"/>
              <a:pathLst>
                <a:path w="1116" h="1107" extrusionOk="0">
                  <a:moveTo>
                    <a:pt x="553" y="1"/>
                  </a:moveTo>
                  <a:cubicBezTo>
                    <a:pt x="250" y="1"/>
                    <a:pt x="0" y="250"/>
                    <a:pt x="0" y="554"/>
                  </a:cubicBezTo>
                  <a:cubicBezTo>
                    <a:pt x="0" y="857"/>
                    <a:pt x="250" y="1107"/>
                    <a:pt x="553" y="1107"/>
                  </a:cubicBezTo>
                  <a:cubicBezTo>
                    <a:pt x="866" y="1107"/>
                    <a:pt x="1115" y="857"/>
                    <a:pt x="1115" y="554"/>
                  </a:cubicBezTo>
                  <a:cubicBezTo>
                    <a:pt x="1115" y="250"/>
                    <a:pt x="866"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5"/>
            <p:cNvSpPr/>
            <p:nvPr/>
          </p:nvSpPr>
          <p:spPr>
            <a:xfrm>
              <a:off x="7132977" y="2581921"/>
              <a:ext cx="62902" cy="100181"/>
            </a:xfrm>
            <a:custGeom>
              <a:avLst/>
              <a:gdLst/>
              <a:ahLst/>
              <a:cxnLst/>
              <a:rect l="l" t="t" r="r" b="b"/>
              <a:pathLst>
                <a:path w="1821" h="2900" extrusionOk="0">
                  <a:moveTo>
                    <a:pt x="1" y="1"/>
                  </a:moveTo>
                  <a:lnTo>
                    <a:pt x="1" y="2900"/>
                  </a:lnTo>
                  <a:lnTo>
                    <a:pt x="759" y="2900"/>
                  </a:lnTo>
                  <a:lnTo>
                    <a:pt x="759" y="759"/>
                  </a:lnTo>
                  <a:lnTo>
                    <a:pt x="1821" y="759"/>
                  </a:lnTo>
                  <a:cubicBezTo>
                    <a:pt x="1812" y="625"/>
                    <a:pt x="1803" y="491"/>
                    <a:pt x="1803" y="357"/>
                  </a:cubicBezTo>
                  <a:cubicBezTo>
                    <a:pt x="1803" y="233"/>
                    <a:pt x="1803" y="117"/>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5"/>
            <p:cNvSpPr/>
            <p:nvPr/>
          </p:nvSpPr>
          <p:spPr>
            <a:xfrm>
              <a:off x="6982919" y="2882693"/>
              <a:ext cx="324527" cy="60454"/>
            </a:xfrm>
            <a:custGeom>
              <a:avLst/>
              <a:gdLst/>
              <a:ahLst/>
              <a:cxnLst/>
              <a:rect l="l" t="t" r="r" b="b"/>
              <a:pathLst>
                <a:path w="9395" h="1750" extrusionOk="0">
                  <a:moveTo>
                    <a:pt x="0" y="1"/>
                  </a:moveTo>
                  <a:lnTo>
                    <a:pt x="0" y="402"/>
                  </a:lnTo>
                  <a:cubicBezTo>
                    <a:pt x="0" y="1142"/>
                    <a:pt x="598" y="1749"/>
                    <a:pt x="1347" y="1749"/>
                  </a:cubicBezTo>
                  <a:lnTo>
                    <a:pt x="8047" y="1749"/>
                  </a:lnTo>
                  <a:cubicBezTo>
                    <a:pt x="8787" y="1749"/>
                    <a:pt x="9394" y="1142"/>
                    <a:pt x="9394" y="402"/>
                  </a:cubicBezTo>
                  <a:lnTo>
                    <a:pt x="93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5"/>
            <p:cNvSpPr/>
            <p:nvPr/>
          </p:nvSpPr>
          <p:spPr>
            <a:xfrm>
              <a:off x="7302171" y="2503645"/>
              <a:ext cx="37306" cy="41661"/>
            </a:xfrm>
            <a:custGeom>
              <a:avLst/>
              <a:gdLst/>
              <a:ahLst/>
              <a:cxnLst/>
              <a:rect l="l" t="t" r="r" b="b"/>
              <a:pathLst>
                <a:path w="1080" h="1206" extrusionOk="0">
                  <a:moveTo>
                    <a:pt x="545" y="1"/>
                  </a:moveTo>
                  <a:cubicBezTo>
                    <a:pt x="313" y="349"/>
                    <a:pt x="125" y="759"/>
                    <a:pt x="0" y="1205"/>
                  </a:cubicBezTo>
                  <a:lnTo>
                    <a:pt x="1080" y="1205"/>
                  </a:lnTo>
                  <a:cubicBezTo>
                    <a:pt x="964" y="759"/>
                    <a:pt x="777" y="349"/>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5"/>
            <p:cNvSpPr/>
            <p:nvPr/>
          </p:nvSpPr>
          <p:spPr>
            <a:xfrm>
              <a:off x="7347458" y="2496563"/>
              <a:ext cx="61382" cy="48743"/>
            </a:xfrm>
            <a:custGeom>
              <a:avLst/>
              <a:gdLst/>
              <a:ahLst/>
              <a:cxnLst/>
              <a:rect l="l" t="t" r="r" b="b"/>
              <a:pathLst>
                <a:path w="1777" h="1411" extrusionOk="0">
                  <a:moveTo>
                    <a:pt x="1" y="0"/>
                  </a:moveTo>
                  <a:cubicBezTo>
                    <a:pt x="251" y="411"/>
                    <a:pt x="429" y="902"/>
                    <a:pt x="554" y="1410"/>
                  </a:cubicBezTo>
                  <a:lnTo>
                    <a:pt x="1776" y="1410"/>
                  </a:lnTo>
                  <a:cubicBezTo>
                    <a:pt x="1401" y="732"/>
                    <a:pt x="768" y="20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5"/>
            <p:cNvSpPr/>
            <p:nvPr/>
          </p:nvSpPr>
          <p:spPr>
            <a:xfrm>
              <a:off x="7347458" y="2641094"/>
              <a:ext cx="61969" cy="49641"/>
            </a:xfrm>
            <a:custGeom>
              <a:avLst/>
              <a:gdLst/>
              <a:ahLst/>
              <a:cxnLst/>
              <a:rect l="l" t="t" r="r" b="b"/>
              <a:pathLst>
                <a:path w="1794" h="1437" extrusionOk="0">
                  <a:moveTo>
                    <a:pt x="563" y="0"/>
                  </a:moveTo>
                  <a:cubicBezTo>
                    <a:pt x="438" y="527"/>
                    <a:pt x="251" y="1017"/>
                    <a:pt x="1" y="1437"/>
                  </a:cubicBezTo>
                  <a:cubicBezTo>
                    <a:pt x="777" y="1223"/>
                    <a:pt x="1428" y="696"/>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5"/>
            <p:cNvSpPr/>
            <p:nvPr/>
          </p:nvSpPr>
          <p:spPr>
            <a:xfrm>
              <a:off x="7220510" y="2571454"/>
              <a:ext cx="50570" cy="43492"/>
            </a:xfrm>
            <a:custGeom>
              <a:avLst/>
              <a:gdLst/>
              <a:ahLst/>
              <a:cxnLst/>
              <a:rect l="l" t="t" r="r" b="b"/>
              <a:pathLst>
                <a:path w="1464" h="1259" extrusionOk="0">
                  <a:moveTo>
                    <a:pt x="72" y="0"/>
                  </a:moveTo>
                  <a:cubicBezTo>
                    <a:pt x="27" y="205"/>
                    <a:pt x="0" y="429"/>
                    <a:pt x="0" y="652"/>
                  </a:cubicBezTo>
                  <a:cubicBezTo>
                    <a:pt x="0" y="857"/>
                    <a:pt x="27" y="1062"/>
                    <a:pt x="63" y="1258"/>
                  </a:cubicBezTo>
                  <a:lnTo>
                    <a:pt x="1454" y="1258"/>
                  </a:lnTo>
                  <a:cubicBezTo>
                    <a:pt x="1437" y="1062"/>
                    <a:pt x="1428" y="857"/>
                    <a:pt x="1428" y="652"/>
                  </a:cubicBezTo>
                  <a:cubicBezTo>
                    <a:pt x="1428" y="429"/>
                    <a:pt x="1437" y="214"/>
                    <a:pt x="1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5"/>
            <p:cNvSpPr/>
            <p:nvPr/>
          </p:nvSpPr>
          <p:spPr>
            <a:xfrm>
              <a:off x="7233153" y="2496563"/>
              <a:ext cx="61037" cy="48743"/>
            </a:xfrm>
            <a:custGeom>
              <a:avLst/>
              <a:gdLst/>
              <a:ahLst/>
              <a:cxnLst/>
              <a:rect l="l" t="t" r="r" b="b"/>
              <a:pathLst>
                <a:path w="1767" h="1411" extrusionOk="0">
                  <a:moveTo>
                    <a:pt x="1766" y="0"/>
                  </a:moveTo>
                  <a:lnTo>
                    <a:pt x="1766" y="0"/>
                  </a:lnTo>
                  <a:cubicBezTo>
                    <a:pt x="1008" y="206"/>
                    <a:pt x="375" y="732"/>
                    <a:pt x="0" y="1410"/>
                  </a:cubicBezTo>
                  <a:lnTo>
                    <a:pt x="1222" y="1410"/>
                  </a:lnTo>
                  <a:cubicBezTo>
                    <a:pt x="1338" y="902"/>
                    <a:pt x="1526" y="411"/>
                    <a:pt x="1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5"/>
            <p:cNvSpPr/>
            <p:nvPr/>
          </p:nvSpPr>
          <p:spPr>
            <a:xfrm>
              <a:off x="7232220" y="2641094"/>
              <a:ext cx="61969" cy="49641"/>
            </a:xfrm>
            <a:custGeom>
              <a:avLst/>
              <a:gdLst/>
              <a:ahLst/>
              <a:cxnLst/>
              <a:rect l="l" t="t" r="r" b="b"/>
              <a:pathLst>
                <a:path w="1794" h="1437" extrusionOk="0">
                  <a:moveTo>
                    <a:pt x="0" y="0"/>
                  </a:moveTo>
                  <a:cubicBezTo>
                    <a:pt x="375" y="696"/>
                    <a:pt x="1026" y="1223"/>
                    <a:pt x="1793" y="1437"/>
                  </a:cubicBezTo>
                  <a:cubicBezTo>
                    <a:pt x="1553" y="1017"/>
                    <a:pt x="1356" y="527"/>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5"/>
            <p:cNvSpPr/>
            <p:nvPr/>
          </p:nvSpPr>
          <p:spPr>
            <a:xfrm>
              <a:off x="7370878" y="2571454"/>
              <a:ext cx="50570" cy="43492"/>
            </a:xfrm>
            <a:custGeom>
              <a:avLst/>
              <a:gdLst/>
              <a:ahLst/>
              <a:cxnLst/>
              <a:rect l="l" t="t" r="r" b="b"/>
              <a:pathLst>
                <a:path w="1464" h="1259" extrusionOk="0">
                  <a:moveTo>
                    <a:pt x="1" y="0"/>
                  </a:moveTo>
                  <a:cubicBezTo>
                    <a:pt x="28" y="214"/>
                    <a:pt x="37" y="429"/>
                    <a:pt x="37" y="652"/>
                  </a:cubicBezTo>
                  <a:cubicBezTo>
                    <a:pt x="37" y="857"/>
                    <a:pt x="28" y="1062"/>
                    <a:pt x="1" y="1258"/>
                  </a:cubicBezTo>
                  <a:lnTo>
                    <a:pt x="1401" y="1258"/>
                  </a:lnTo>
                  <a:cubicBezTo>
                    <a:pt x="1437" y="1062"/>
                    <a:pt x="1464" y="857"/>
                    <a:pt x="1464" y="652"/>
                  </a:cubicBezTo>
                  <a:cubicBezTo>
                    <a:pt x="1464" y="429"/>
                    <a:pt x="1437" y="205"/>
                    <a:pt x="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5"/>
            <p:cNvSpPr/>
            <p:nvPr/>
          </p:nvSpPr>
          <p:spPr>
            <a:xfrm>
              <a:off x="7296022" y="2571454"/>
              <a:ext cx="49948" cy="43492"/>
            </a:xfrm>
            <a:custGeom>
              <a:avLst/>
              <a:gdLst/>
              <a:ahLst/>
              <a:cxnLst/>
              <a:rect l="l" t="t" r="r" b="b"/>
              <a:pathLst>
                <a:path w="1446" h="1259" extrusionOk="0">
                  <a:moveTo>
                    <a:pt x="36" y="0"/>
                  </a:moveTo>
                  <a:cubicBezTo>
                    <a:pt x="9" y="214"/>
                    <a:pt x="0" y="429"/>
                    <a:pt x="0" y="652"/>
                  </a:cubicBezTo>
                  <a:cubicBezTo>
                    <a:pt x="0" y="857"/>
                    <a:pt x="9" y="1062"/>
                    <a:pt x="36" y="1258"/>
                  </a:cubicBezTo>
                  <a:lnTo>
                    <a:pt x="1410" y="1258"/>
                  </a:lnTo>
                  <a:cubicBezTo>
                    <a:pt x="1436" y="1062"/>
                    <a:pt x="1445" y="857"/>
                    <a:pt x="1445" y="652"/>
                  </a:cubicBezTo>
                  <a:cubicBezTo>
                    <a:pt x="1445" y="429"/>
                    <a:pt x="1427" y="214"/>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5"/>
            <p:cNvSpPr/>
            <p:nvPr/>
          </p:nvSpPr>
          <p:spPr>
            <a:xfrm>
              <a:off x="7301860" y="2641094"/>
              <a:ext cx="38239" cy="42870"/>
            </a:xfrm>
            <a:custGeom>
              <a:avLst/>
              <a:gdLst/>
              <a:ahLst/>
              <a:cxnLst/>
              <a:rect l="l" t="t" r="r" b="b"/>
              <a:pathLst>
                <a:path w="1107" h="1241" extrusionOk="0">
                  <a:moveTo>
                    <a:pt x="1" y="0"/>
                  </a:moveTo>
                  <a:cubicBezTo>
                    <a:pt x="125" y="464"/>
                    <a:pt x="313" y="884"/>
                    <a:pt x="554" y="1240"/>
                  </a:cubicBezTo>
                  <a:cubicBezTo>
                    <a:pt x="794" y="884"/>
                    <a:pt x="982" y="464"/>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4" name="Google Shape;644;p45"/>
          <p:cNvCxnSpPr>
            <a:stCxn id="582" idx="1"/>
            <a:endCxn id="590" idx="1"/>
          </p:cNvCxnSpPr>
          <p:nvPr/>
        </p:nvCxnSpPr>
        <p:spPr>
          <a:xfrm rot="10800000" flipH="1">
            <a:off x="1069450" y="1578200"/>
            <a:ext cx="630300" cy="456300"/>
          </a:xfrm>
          <a:prstGeom prst="bentConnector3">
            <a:avLst>
              <a:gd name="adj1" fmla="val -37780"/>
            </a:avLst>
          </a:prstGeom>
          <a:noFill/>
          <a:ln w="9525" cap="flat" cmpd="sng">
            <a:solidFill>
              <a:schemeClr val="lt1"/>
            </a:solidFill>
            <a:prstDash val="solid"/>
            <a:round/>
            <a:headEnd type="none" w="med" len="med"/>
            <a:tailEnd type="none" w="med" len="med"/>
          </a:ln>
        </p:spPr>
      </p:cxnSp>
      <p:cxnSp>
        <p:nvCxnSpPr>
          <p:cNvPr id="645" name="Google Shape;645;p45"/>
          <p:cNvCxnSpPr>
            <a:stCxn id="582" idx="3"/>
            <a:endCxn id="590" idx="3"/>
          </p:cNvCxnSpPr>
          <p:nvPr/>
        </p:nvCxnSpPr>
        <p:spPr>
          <a:xfrm rot="10800000">
            <a:off x="2184250" y="1578200"/>
            <a:ext cx="630300" cy="456300"/>
          </a:xfrm>
          <a:prstGeom prst="bentConnector3">
            <a:avLst>
              <a:gd name="adj1" fmla="val -37780"/>
            </a:avLst>
          </a:prstGeom>
          <a:noFill/>
          <a:ln w="9525" cap="flat" cmpd="sng">
            <a:solidFill>
              <a:schemeClr val="lt1"/>
            </a:solidFill>
            <a:prstDash val="solid"/>
            <a:round/>
            <a:headEnd type="none" w="med" len="med"/>
            <a:tailEnd type="none" w="med" len="med"/>
          </a:ln>
        </p:spPr>
      </p:cxnSp>
      <p:cxnSp>
        <p:nvCxnSpPr>
          <p:cNvPr id="646" name="Google Shape;646;p45"/>
          <p:cNvCxnSpPr>
            <a:stCxn id="591" idx="1"/>
            <a:endCxn id="584" idx="1"/>
          </p:cNvCxnSpPr>
          <p:nvPr/>
        </p:nvCxnSpPr>
        <p:spPr>
          <a:xfrm flipH="1">
            <a:off x="3699400" y="1578312"/>
            <a:ext cx="630300" cy="456300"/>
          </a:xfrm>
          <a:prstGeom prst="bentConnector3">
            <a:avLst>
              <a:gd name="adj1" fmla="val 137779"/>
            </a:avLst>
          </a:prstGeom>
          <a:noFill/>
          <a:ln w="9525" cap="flat" cmpd="sng">
            <a:solidFill>
              <a:schemeClr val="lt1"/>
            </a:solidFill>
            <a:prstDash val="solid"/>
            <a:round/>
            <a:headEnd type="none" w="med" len="med"/>
            <a:tailEnd type="none" w="med" len="med"/>
          </a:ln>
        </p:spPr>
      </p:cxnSp>
      <p:cxnSp>
        <p:nvCxnSpPr>
          <p:cNvPr id="647" name="Google Shape;647;p45"/>
          <p:cNvCxnSpPr>
            <a:stCxn id="592" idx="3"/>
            <a:endCxn id="580" idx="3"/>
          </p:cNvCxnSpPr>
          <p:nvPr/>
        </p:nvCxnSpPr>
        <p:spPr>
          <a:xfrm>
            <a:off x="7444150" y="1578312"/>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48" name="Google Shape;648;p45"/>
          <p:cNvCxnSpPr>
            <a:stCxn id="592" idx="1"/>
            <a:endCxn id="580" idx="1"/>
          </p:cNvCxnSpPr>
          <p:nvPr/>
        </p:nvCxnSpPr>
        <p:spPr>
          <a:xfrm flipH="1">
            <a:off x="6329350" y="1578312"/>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49" name="Google Shape;649;p45"/>
          <p:cNvCxnSpPr>
            <a:stCxn id="591" idx="3"/>
            <a:endCxn id="584" idx="3"/>
          </p:cNvCxnSpPr>
          <p:nvPr/>
        </p:nvCxnSpPr>
        <p:spPr>
          <a:xfrm>
            <a:off x="4814200" y="1578312"/>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50" name="Google Shape;650;p45"/>
          <p:cNvCxnSpPr>
            <a:stCxn id="586" idx="3"/>
            <a:endCxn id="593" idx="3"/>
          </p:cNvCxnSpPr>
          <p:nvPr/>
        </p:nvCxnSpPr>
        <p:spPr>
          <a:xfrm rot="10800000">
            <a:off x="2184250" y="3361452"/>
            <a:ext cx="630300" cy="456300"/>
          </a:xfrm>
          <a:prstGeom prst="bentConnector3">
            <a:avLst>
              <a:gd name="adj1" fmla="val -37780"/>
            </a:avLst>
          </a:prstGeom>
          <a:noFill/>
          <a:ln w="9525" cap="flat" cmpd="sng">
            <a:solidFill>
              <a:schemeClr val="lt1"/>
            </a:solidFill>
            <a:prstDash val="solid"/>
            <a:round/>
            <a:headEnd type="none" w="med" len="med"/>
            <a:tailEnd type="none" w="med" len="med"/>
          </a:ln>
        </p:spPr>
      </p:cxnSp>
      <p:cxnSp>
        <p:nvCxnSpPr>
          <p:cNvPr id="651" name="Google Shape;651;p45"/>
          <p:cNvCxnSpPr>
            <a:stCxn id="586" idx="1"/>
            <a:endCxn id="593" idx="1"/>
          </p:cNvCxnSpPr>
          <p:nvPr/>
        </p:nvCxnSpPr>
        <p:spPr>
          <a:xfrm rot="10800000" flipH="1">
            <a:off x="1069450" y="3361452"/>
            <a:ext cx="630300" cy="456300"/>
          </a:xfrm>
          <a:prstGeom prst="bentConnector3">
            <a:avLst>
              <a:gd name="adj1" fmla="val -37780"/>
            </a:avLst>
          </a:prstGeom>
          <a:noFill/>
          <a:ln w="9525" cap="flat" cmpd="sng">
            <a:solidFill>
              <a:schemeClr val="lt1"/>
            </a:solidFill>
            <a:prstDash val="solid"/>
            <a:round/>
            <a:headEnd type="none" w="med" len="med"/>
            <a:tailEnd type="none" w="med" len="med"/>
          </a:ln>
        </p:spPr>
      </p:cxnSp>
      <p:cxnSp>
        <p:nvCxnSpPr>
          <p:cNvPr id="652" name="Google Shape;652;p45"/>
          <p:cNvCxnSpPr>
            <a:stCxn id="594" idx="1"/>
            <a:endCxn id="588" idx="1"/>
          </p:cNvCxnSpPr>
          <p:nvPr/>
        </p:nvCxnSpPr>
        <p:spPr>
          <a:xfrm flipH="1">
            <a:off x="3699400" y="3361587"/>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53" name="Google Shape;653;p45"/>
          <p:cNvCxnSpPr>
            <a:stCxn id="594" idx="3"/>
            <a:endCxn id="588" idx="3"/>
          </p:cNvCxnSpPr>
          <p:nvPr/>
        </p:nvCxnSpPr>
        <p:spPr>
          <a:xfrm>
            <a:off x="4814200" y="3361587"/>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54" name="Google Shape;654;p45"/>
          <p:cNvCxnSpPr>
            <a:stCxn id="595" idx="1"/>
            <a:endCxn id="581" idx="1"/>
          </p:cNvCxnSpPr>
          <p:nvPr/>
        </p:nvCxnSpPr>
        <p:spPr>
          <a:xfrm flipH="1">
            <a:off x="6329350" y="3361587"/>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cxnSp>
        <p:nvCxnSpPr>
          <p:cNvPr id="655" name="Google Shape;655;p45"/>
          <p:cNvCxnSpPr>
            <a:stCxn id="595" idx="3"/>
            <a:endCxn id="581" idx="3"/>
          </p:cNvCxnSpPr>
          <p:nvPr/>
        </p:nvCxnSpPr>
        <p:spPr>
          <a:xfrm>
            <a:off x="7444150" y="3361587"/>
            <a:ext cx="630300" cy="456300"/>
          </a:xfrm>
          <a:prstGeom prst="bentConnector3">
            <a:avLst>
              <a:gd name="adj1" fmla="val 137780"/>
            </a:avLst>
          </a:prstGeom>
          <a:noFill/>
          <a:ln w="9525" cap="flat" cmpd="sng">
            <a:solidFill>
              <a:schemeClr val="lt1"/>
            </a:solidFill>
            <a:prstDash val="solid"/>
            <a:round/>
            <a:headEnd type="none" w="med" len="med"/>
            <a:tailEnd type="none" w="med" len="med"/>
          </a:ln>
        </p:spPr>
      </p:cxnSp>
      <p:grpSp>
        <p:nvGrpSpPr>
          <p:cNvPr id="656" name="Google Shape;656;p45"/>
          <p:cNvGrpSpPr/>
          <p:nvPr/>
        </p:nvGrpSpPr>
        <p:grpSpPr>
          <a:xfrm>
            <a:off x="405288" y="860175"/>
            <a:ext cx="171000" cy="3574050"/>
            <a:chOff x="5816800" y="2392275"/>
            <a:chExt cx="171000" cy="3574050"/>
          </a:xfrm>
        </p:grpSpPr>
        <p:sp>
          <p:nvSpPr>
            <p:cNvPr id="657" name="Google Shape;657;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8" name="Google Shape;658;p45"/>
            <p:cNvCxnSpPr>
              <a:stCxn id="657" idx="2"/>
              <a:endCxn id="57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659" name="Google Shape;659;p45"/>
          <p:cNvGrpSpPr/>
          <p:nvPr/>
        </p:nvGrpSpPr>
        <p:grpSpPr>
          <a:xfrm flipH="1">
            <a:off x="8567798" y="860175"/>
            <a:ext cx="171000" cy="3574050"/>
            <a:chOff x="5816800" y="2392275"/>
            <a:chExt cx="171000" cy="3574050"/>
          </a:xfrm>
        </p:grpSpPr>
        <p:sp>
          <p:nvSpPr>
            <p:cNvPr id="660" name="Google Shape;660;p4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 name="Google Shape;661;p45"/>
            <p:cNvCxnSpPr>
              <a:stCxn id="660" idx="2"/>
              <a:endCxn id="57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662" name="Google Shape;662;p4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STUDY HIGHLIGHTS</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6"/>
          <p:cNvSpPr/>
          <p:nvPr/>
        </p:nvSpPr>
        <p:spPr>
          <a:xfrm>
            <a:off x="5227600" y="1257650"/>
            <a:ext cx="2411400" cy="2244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6"/>
          <p:cNvSpPr/>
          <p:nvPr/>
        </p:nvSpPr>
        <p:spPr>
          <a:xfrm>
            <a:off x="1505000" y="1257650"/>
            <a:ext cx="2411400" cy="2244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6"/>
          <p:cNvSpPr/>
          <p:nvPr/>
        </p:nvSpPr>
        <p:spPr>
          <a:xfrm>
            <a:off x="6096675" y="204312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6"/>
          <p:cNvSpPr/>
          <p:nvPr/>
        </p:nvSpPr>
        <p:spPr>
          <a:xfrm>
            <a:off x="2374075" y="204312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6"/>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6"/>
          <p:cNvSpPr txBox="1">
            <a:spLocks noGrp="1"/>
          </p:cNvSpPr>
          <p:nvPr>
            <p:ph type="title" idx="2"/>
          </p:nvPr>
        </p:nvSpPr>
        <p:spPr>
          <a:xfrm>
            <a:off x="1620725" y="2800350"/>
            <a:ext cx="2180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Blogging</a:t>
            </a:r>
            <a:endParaRPr/>
          </a:p>
        </p:txBody>
      </p:sp>
      <p:sp>
        <p:nvSpPr>
          <p:cNvPr id="673" name="Google Shape;673;p46"/>
          <p:cNvSpPr txBox="1">
            <a:spLocks noGrp="1"/>
          </p:cNvSpPr>
          <p:nvPr>
            <p:ph type="title" idx="3"/>
          </p:nvPr>
        </p:nvSpPr>
        <p:spPr>
          <a:xfrm>
            <a:off x="5343250" y="2800350"/>
            <a:ext cx="21801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Travelling</a:t>
            </a:r>
            <a:endParaRPr/>
          </a:p>
        </p:txBody>
      </p:sp>
      <p:sp>
        <p:nvSpPr>
          <p:cNvPr id="674" name="Google Shape;674;p46"/>
          <p:cNvSpPr txBox="1">
            <a:spLocks noGrp="1"/>
          </p:cNvSpPr>
          <p:nvPr>
            <p:ph type="subTitle" idx="1"/>
          </p:nvPr>
        </p:nvSpPr>
        <p:spPr>
          <a:xfrm>
            <a:off x="5180497" y="3266572"/>
            <a:ext cx="25056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675" name="Google Shape;675;p46"/>
          <p:cNvSpPr txBox="1">
            <a:spLocks noGrp="1"/>
          </p:cNvSpPr>
          <p:nvPr>
            <p:ph type="subTitle" idx="4"/>
          </p:nvPr>
        </p:nvSpPr>
        <p:spPr>
          <a:xfrm>
            <a:off x="1457900" y="3266572"/>
            <a:ext cx="2505600" cy="101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grpSp>
        <p:nvGrpSpPr>
          <p:cNvPr id="676" name="Google Shape;676;p46"/>
          <p:cNvGrpSpPr/>
          <p:nvPr/>
        </p:nvGrpSpPr>
        <p:grpSpPr>
          <a:xfrm>
            <a:off x="6214486" y="2160914"/>
            <a:ext cx="437567" cy="437610"/>
            <a:chOff x="6978912" y="3042631"/>
            <a:chExt cx="446542" cy="446587"/>
          </a:xfrm>
        </p:grpSpPr>
        <p:sp>
          <p:nvSpPr>
            <p:cNvPr id="677" name="Google Shape;677;p46"/>
            <p:cNvSpPr/>
            <p:nvPr/>
          </p:nvSpPr>
          <p:spPr>
            <a:xfrm>
              <a:off x="7215260" y="3202258"/>
              <a:ext cx="96477" cy="127298"/>
            </a:xfrm>
            <a:custGeom>
              <a:avLst/>
              <a:gdLst/>
              <a:ahLst/>
              <a:cxnLst/>
              <a:rect l="l" t="t" r="r" b="b"/>
              <a:pathLst>
                <a:path w="2793" h="3685" extrusionOk="0">
                  <a:moveTo>
                    <a:pt x="1" y="1"/>
                  </a:moveTo>
                  <a:lnTo>
                    <a:pt x="1" y="3685"/>
                  </a:lnTo>
                  <a:lnTo>
                    <a:pt x="2588" y="3685"/>
                  </a:lnTo>
                  <a:cubicBezTo>
                    <a:pt x="2739" y="2855"/>
                    <a:pt x="2793" y="1990"/>
                    <a:pt x="2731" y="1125"/>
                  </a:cubicBezTo>
                  <a:cubicBezTo>
                    <a:pt x="2088" y="1071"/>
                    <a:pt x="1553" y="607"/>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6"/>
            <p:cNvSpPr/>
            <p:nvPr/>
          </p:nvSpPr>
          <p:spPr>
            <a:xfrm>
              <a:off x="7288008" y="3162809"/>
              <a:ext cx="52401" cy="52128"/>
            </a:xfrm>
            <a:custGeom>
              <a:avLst/>
              <a:gdLst/>
              <a:ahLst/>
              <a:cxnLst/>
              <a:rect l="l" t="t" r="r" b="b"/>
              <a:pathLst>
                <a:path w="1517" h="1509" extrusionOk="0">
                  <a:moveTo>
                    <a:pt x="758" y="1"/>
                  </a:moveTo>
                  <a:cubicBezTo>
                    <a:pt x="339" y="1"/>
                    <a:pt x="0" y="340"/>
                    <a:pt x="0" y="750"/>
                  </a:cubicBezTo>
                  <a:cubicBezTo>
                    <a:pt x="0" y="1169"/>
                    <a:pt x="339" y="1508"/>
                    <a:pt x="758" y="1508"/>
                  </a:cubicBezTo>
                  <a:cubicBezTo>
                    <a:pt x="1178" y="1508"/>
                    <a:pt x="1517" y="1169"/>
                    <a:pt x="1517" y="750"/>
                  </a:cubicBezTo>
                  <a:cubicBezTo>
                    <a:pt x="1517" y="340"/>
                    <a:pt x="1178" y="1"/>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6"/>
            <p:cNvSpPr/>
            <p:nvPr/>
          </p:nvSpPr>
          <p:spPr>
            <a:xfrm>
              <a:off x="7049485" y="3303955"/>
              <a:ext cx="78619" cy="78935"/>
            </a:xfrm>
            <a:custGeom>
              <a:avLst/>
              <a:gdLst/>
              <a:ahLst/>
              <a:cxnLst/>
              <a:rect l="l" t="t" r="r" b="b"/>
              <a:pathLst>
                <a:path w="2276" h="2285" extrusionOk="0">
                  <a:moveTo>
                    <a:pt x="1142" y="1"/>
                  </a:moveTo>
                  <a:cubicBezTo>
                    <a:pt x="509" y="1"/>
                    <a:pt x="0" y="509"/>
                    <a:pt x="0" y="1142"/>
                  </a:cubicBezTo>
                  <a:cubicBezTo>
                    <a:pt x="0" y="1767"/>
                    <a:pt x="509" y="2284"/>
                    <a:pt x="1142" y="2284"/>
                  </a:cubicBezTo>
                  <a:cubicBezTo>
                    <a:pt x="1767" y="2284"/>
                    <a:pt x="2275" y="1767"/>
                    <a:pt x="2275" y="1142"/>
                  </a:cubicBezTo>
                  <a:cubicBezTo>
                    <a:pt x="2275" y="509"/>
                    <a:pt x="1767" y="1"/>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6"/>
            <p:cNvSpPr/>
            <p:nvPr/>
          </p:nvSpPr>
          <p:spPr>
            <a:xfrm>
              <a:off x="7105238" y="3042631"/>
              <a:ext cx="83869" cy="133482"/>
            </a:xfrm>
            <a:custGeom>
              <a:avLst/>
              <a:gdLst/>
              <a:ahLst/>
              <a:cxnLst/>
              <a:rect l="l" t="t" r="r" b="b"/>
              <a:pathLst>
                <a:path w="2428" h="3864" extrusionOk="0">
                  <a:moveTo>
                    <a:pt x="2427" y="0"/>
                  </a:moveTo>
                  <a:cubicBezTo>
                    <a:pt x="1562" y="598"/>
                    <a:pt x="857" y="1597"/>
                    <a:pt x="376" y="2757"/>
                  </a:cubicBezTo>
                  <a:cubicBezTo>
                    <a:pt x="224" y="3105"/>
                    <a:pt x="99" y="3480"/>
                    <a:pt x="1" y="3863"/>
                  </a:cubicBezTo>
                  <a:lnTo>
                    <a:pt x="2427" y="3863"/>
                  </a:lnTo>
                  <a:lnTo>
                    <a:pt x="24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7093217" y="3202258"/>
              <a:ext cx="95890" cy="127298"/>
            </a:xfrm>
            <a:custGeom>
              <a:avLst/>
              <a:gdLst/>
              <a:ahLst/>
              <a:cxnLst/>
              <a:rect l="l" t="t" r="r" b="b"/>
              <a:pathLst>
                <a:path w="2776" h="3685" extrusionOk="0">
                  <a:moveTo>
                    <a:pt x="179" y="1"/>
                  </a:moveTo>
                  <a:cubicBezTo>
                    <a:pt x="54" y="714"/>
                    <a:pt x="1" y="1455"/>
                    <a:pt x="28" y="2204"/>
                  </a:cubicBezTo>
                  <a:cubicBezTo>
                    <a:pt x="866" y="2267"/>
                    <a:pt x="1553" y="2882"/>
                    <a:pt x="1723" y="3685"/>
                  </a:cubicBezTo>
                  <a:lnTo>
                    <a:pt x="2775" y="3685"/>
                  </a:lnTo>
                  <a:lnTo>
                    <a:pt x="2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6"/>
            <p:cNvSpPr/>
            <p:nvPr/>
          </p:nvSpPr>
          <p:spPr>
            <a:xfrm>
              <a:off x="7120955" y="3355736"/>
              <a:ext cx="68152" cy="133482"/>
            </a:xfrm>
            <a:custGeom>
              <a:avLst/>
              <a:gdLst/>
              <a:ahLst/>
              <a:cxnLst/>
              <a:rect l="l" t="t" r="r" b="b"/>
              <a:pathLst>
                <a:path w="1973" h="3864" extrusionOk="0">
                  <a:moveTo>
                    <a:pt x="929" y="0"/>
                  </a:moveTo>
                  <a:cubicBezTo>
                    <a:pt x="831" y="562"/>
                    <a:pt x="474" y="1026"/>
                    <a:pt x="1" y="1303"/>
                  </a:cubicBezTo>
                  <a:cubicBezTo>
                    <a:pt x="474" y="2382"/>
                    <a:pt x="1134" y="3301"/>
                    <a:pt x="1972" y="3863"/>
                  </a:cubicBezTo>
                  <a:lnTo>
                    <a:pt x="19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7215260" y="3355736"/>
              <a:ext cx="83869" cy="133482"/>
            </a:xfrm>
            <a:custGeom>
              <a:avLst/>
              <a:gdLst/>
              <a:ahLst/>
              <a:cxnLst/>
              <a:rect l="l" t="t" r="r" b="b"/>
              <a:pathLst>
                <a:path w="2428" h="3864" extrusionOk="0">
                  <a:moveTo>
                    <a:pt x="1" y="0"/>
                  </a:moveTo>
                  <a:lnTo>
                    <a:pt x="1" y="3863"/>
                  </a:lnTo>
                  <a:cubicBezTo>
                    <a:pt x="902" y="3239"/>
                    <a:pt x="1633" y="2186"/>
                    <a:pt x="2115" y="946"/>
                  </a:cubicBezTo>
                  <a:cubicBezTo>
                    <a:pt x="2240" y="643"/>
                    <a:pt x="2338" y="321"/>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6"/>
            <p:cNvSpPr/>
            <p:nvPr/>
          </p:nvSpPr>
          <p:spPr>
            <a:xfrm>
              <a:off x="7260892" y="3355736"/>
              <a:ext cx="145769" cy="125744"/>
            </a:xfrm>
            <a:custGeom>
              <a:avLst/>
              <a:gdLst/>
              <a:ahLst/>
              <a:cxnLst/>
              <a:rect l="l" t="t" r="r" b="b"/>
              <a:pathLst>
                <a:path w="4220" h="3640" extrusionOk="0">
                  <a:moveTo>
                    <a:pt x="1882" y="0"/>
                  </a:moveTo>
                  <a:cubicBezTo>
                    <a:pt x="1784" y="420"/>
                    <a:pt x="1659" y="830"/>
                    <a:pt x="1499" y="1222"/>
                  </a:cubicBezTo>
                  <a:cubicBezTo>
                    <a:pt x="1124" y="2177"/>
                    <a:pt x="616" y="2989"/>
                    <a:pt x="0" y="3640"/>
                  </a:cubicBezTo>
                  <a:cubicBezTo>
                    <a:pt x="1891" y="3123"/>
                    <a:pt x="3435" y="1767"/>
                    <a:pt x="4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6"/>
            <p:cNvSpPr/>
            <p:nvPr/>
          </p:nvSpPr>
          <p:spPr>
            <a:xfrm>
              <a:off x="6997704" y="3355736"/>
              <a:ext cx="145182" cy="125467"/>
            </a:xfrm>
            <a:custGeom>
              <a:avLst/>
              <a:gdLst/>
              <a:ahLst/>
              <a:cxnLst/>
              <a:rect l="l" t="t" r="r" b="b"/>
              <a:pathLst>
                <a:path w="4203" h="3632" extrusionOk="0">
                  <a:moveTo>
                    <a:pt x="0" y="0"/>
                  </a:moveTo>
                  <a:cubicBezTo>
                    <a:pt x="777" y="1767"/>
                    <a:pt x="2311" y="3114"/>
                    <a:pt x="4202" y="3631"/>
                  </a:cubicBezTo>
                  <a:cubicBezTo>
                    <a:pt x="3649" y="3060"/>
                    <a:pt x="3194" y="2364"/>
                    <a:pt x="2837" y="1535"/>
                  </a:cubicBezTo>
                  <a:cubicBezTo>
                    <a:pt x="2775" y="1544"/>
                    <a:pt x="2704" y="1544"/>
                    <a:pt x="2641" y="1544"/>
                  </a:cubicBezTo>
                  <a:cubicBezTo>
                    <a:pt x="1713" y="1544"/>
                    <a:pt x="937" y="874"/>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6"/>
            <p:cNvSpPr/>
            <p:nvPr/>
          </p:nvSpPr>
          <p:spPr>
            <a:xfrm>
              <a:off x="7331430" y="3202258"/>
              <a:ext cx="94025" cy="127298"/>
            </a:xfrm>
            <a:custGeom>
              <a:avLst/>
              <a:gdLst/>
              <a:ahLst/>
              <a:cxnLst/>
              <a:rect l="l" t="t" r="r" b="b"/>
              <a:pathLst>
                <a:path w="2722" h="3685" extrusionOk="0">
                  <a:moveTo>
                    <a:pt x="964" y="1"/>
                  </a:moveTo>
                  <a:cubicBezTo>
                    <a:pt x="848" y="447"/>
                    <a:pt x="536" y="812"/>
                    <a:pt x="126" y="1000"/>
                  </a:cubicBezTo>
                  <a:cubicBezTo>
                    <a:pt x="188" y="1901"/>
                    <a:pt x="153" y="2811"/>
                    <a:pt x="1" y="3685"/>
                  </a:cubicBezTo>
                  <a:lnTo>
                    <a:pt x="2454" y="3685"/>
                  </a:lnTo>
                  <a:cubicBezTo>
                    <a:pt x="2624" y="3105"/>
                    <a:pt x="2722" y="2481"/>
                    <a:pt x="2722" y="1847"/>
                  </a:cubicBezTo>
                  <a:cubicBezTo>
                    <a:pt x="2722" y="1205"/>
                    <a:pt x="2624" y="580"/>
                    <a:pt x="2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6"/>
            <p:cNvSpPr/>
            <p:nvPr/>
          </p:nvSpPr>
          <p:spPr>
            <a:xfrm>
              <a:off x="6978912" y="3202258"/>
              <a:ext cx="94025" cy="127298"/>
            </a:xfrm>
            <a:custGeom>
              <a:avLst/>
              <a:gdLst/>
              <a:ahLst/>
              <a:cxnLst/>
              <a:rect l="l" t="t" r="r" b="b"/>
              <a:pathLst>
                <a:path w="2722" h="3685" extrusionOk="0">
                  <a:moveTo>
                    <a:pt x="268" y="1"/>
                  </a:moveTo>
                  <a:cubicBezTo>
                    <a:pt x="89" y="580"/>
                    <a:pt x="0" y="1205"/>
                    <a:pt x="0" y="1847"/>
                  </a:cubicBezTo>
                  <a:cubicBezTo>
                    <a:pt x="0" y="2481"/>
                    <a:pt x="89" y="3105"/>
                    <a:pt x="268" y="3685"/>
                  </a:cubicBezTo>
                  <a:lnTo>
                    <a:pt x="1329" y="3685"/>
                  </a:lnTo>
                  <a:cubicBezTo>
                    <a:pt x="1472" y="3034"/>
                    <a:pt x="1945" y="2507"/>
                    <a:pt x="2570" y="2293"/>
                  </a:cubicBezTo>
                  <a:cubicBezTo>
                    <a:pt x="2543" y="1517"/>
                    <a:pt x="2596" y="750"/>
                    <a:pt x="2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6"/>
            <p:cNvSpPr/>
            <p:nvPr/>
          </p:nvSpPr>
          <p:spPr>
            <a:xfrm>
              <a:off x="7260892" y="3050334"/>
              <a:ext cx="145769" cy="125778"/>
            </a:xfrm>
            <a:custGeom>
              <a:avLst/>
              <a:gdLst/>
              <a:ahLst/>
              <a:cxnLst/>
              <a:rect l="l" t="t" r="r" b="b"/>
              <a:pathLst>
                <a:path w="4220" h="3641" extrusionOk="0">
                  <a:moveTo>
                    <a:pt x="0" y="1"/>
                  </a:moveTo>
                  <a:lnTo>
                    <a:pt x="0" y="1"/>
                  </a:lnTo>
                  <a:cubicBezTo>
                    <a:pt x="143" y="152"/>
                    <a:pt x="285" y="313"/>
                    <a:pt x="419" y="491"/>
                  </a:cubicBezTo>
                  <a:cubicBezTo>
                    <a:pt x="865" y="1071"/>
                    <a:pt x="1249" y="1749"/>
                    <a:pt x="1534" y="2507"/>
                  </a:cubicBezTo>
                  <a:lnTo>
                    <a:pt x="1543" y="2507"/>
                  </a:lnTo>
                  <a:cubicBezTo>
                    <a:pt x="2248" y="2507"/>
                    <a:pt x="2837" y="2989"/>
                    <a:pt x="3006" y="3640"/>
                  </a:cubicBezTo>
                  <a:lnTo>
                    <a:pt x="4220" y="3640"/>
                  </a:lnTo>
                  <a:cubicBezTo>
                    <a:pt x="3435" y="1874"/>
                    <a:pt x="1891" y="51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6"/>
            <p:cNvSpPr/>
            <p:nvPr/>
          </p:nvSpPr>
          <p:spPr>
            <a:xfrm>
              <a:off x="7215260" y="3042631"/>
              <a:ext cx="73368" cy="133482"/>
            </a:xfrm>
            <a:custGeom>
              <a:avLst/>
              <a:gdLst/>
              <a:ahLst/>
              <a:cxnLst/>
              <a:rect l="l" t="t" r="r" b="b"/>
              <a:pathLst>
                <a:path w="2124" h="3864" extrusionOk="0">
                  <a:moveTo>
                    <a:pt x="1" y="0"/>
                  </a:moveTo>
                  <a:lnTo>
                    <a:pt x="1" y="3863"/>
                  </a:lnTo>
                  <a:lnTo>
                    <a:pt x="1401" y="3863"/>
                  </a:lnTo>
                  <a:cubicBezTo>
                    <a:pt x="1508" y="3462"/>
                    <a:pt x="1767" y="3123"/>
                    <a:pt x="2124" y="2927"/>
                  </a:cubicBezTo>
                  <a:cubicBezTo>
                    <a:pt x="1749" y="1972"/>
                    <a:pt x="1098" y="7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6"/>
            <p:cNvSpPr/>
            <p:nvPr/>
          </p:nvSpPr>
          <p:spPr>
            <a:xfrm>
              <a:off x="6997704" y="3050334"/>
              <a:ext cx="145804" cy="125778"/>
            </a:xfrm>
            <a:custGeom>
              <a:avLst/>
              <a:gdLst/>
              <a:ahLst/>
              <a:cxnLst/>
              <a:rect l="l" t="t" r="r" b="b"/>
              <a:pathLst>
                <a:path w="4221" h="3641" extrusionOk="0">
                  <a:moveTo>
                    <a:pt x="4220" y="1"/>
                  </a:moveTo>
                  <a:lnTo>
                    <a:pt x="4220" y="1"/>
                  </a:lnTo>
                  <a:cubicBezTo>
                    <a:pt x="2329" y="518"/>
                    <a:pt x="777" y="1874"/>
                    <a:pt x="0" y="3640"/>
                  </a:cubicBezTo>
                  <a:lnTo>
                    <a:pt x="2329" y="3640"/>
                  </a:lnTo>
                  <a:cubicBezTo>
                    <a:pt x="2454" y="3150"/>
                    <a:pt x="2605" y="2686"/>
                    <a:pt x="2784" y="2240"/>
                  </a:cubicBezTo>
                  <a:cubicBezTo>
                    <a:pt x="3158" y="1365"/>
                    <a:pt x="3640" y="607"/>
                    <a:pt x="4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46"/>
          <p:cNvGrpSpPr/>
          <p:nvPr/>
        </p:nvGrpSpPr>
        <p:grpSpPr>
          <a:xfrm>
            <a:off x="2491898" y="2160702"/>
            <a:ext cx="437557" cy="438193"/>
            <a:chOff x="6978912" y="3588388"/>
            <a:chExt cx="446533" cy="447181"/>
          </a:xfrm>
        </p:grpSpPr>
        <p:sp>
          <p:nvSpPr>
            <p:cNvPr id="692" name="Google Shape;692;p46"/>
            <p:cNvSpPr/>
            <p:nvPr/>
          </p:nvSpPr>
          <p:spPr>
            <a:xfrm>
              <a:off x="6978912" y="3699343"/>
              <a:ext cx="330054" cy="336226"/>
            </a:xfrm>
            <a:custGeom>
              <a:avLst/>
              <a:gdLst/>
              <a:ahLst/>
              <a:cxnLst/>
              <a:rect l="l" t="t" r="r" b="b"/>
              <a:pathLst>
                <a:path w="9555" h="9733" extrusionOk="0">
                  <a:moveTo>
                    <a:pt x="0" y="0"/>
                  </a:moveTo>
                  <a:lnTo>
                    <a:pt x="0" y="9733"/>
                  </a:lnTo>
                  <a:lnTo>
                    <a:pt x="2454" y="7574"/>
                  </a:lnTo>
                  <a:lnTo>
                    <a:pt x="9555" y="7574"/>
                  </a:lnTo>
                  <a:lnTo>
                    <a:pt x="8422" y="6637"/>
                  </a:lnTo>
                  <a:lnTo>
                    <a:pt x="883" y="6637"/>
                  </a:lnTo>
                  <a:lnTo>
                    <a:pt x="8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p:nvPr/>
          </p:nvSpPr>
          <p:spPr>
            <a:xfrm>
              <a:off x="7135464" y="3655783"/>
              <a:ext cx="183386" cy="103670"/>
            </a:xfrm>
            <a:custGeom>
              <a:avLst/>
              <a:gdLst/>
              <a:ahLst/>
              <a:cxnLst/>
              <a:rect l="l" t="t" r="r" b="b"/>
              <a:pathLst>
                <a:path w="5309" h="3001" extrusionOk="0">
                  <a:moveTo>
                    <a:pt x="2448" y="1"/>
                  </a:moveTo>
                  <a:cubicBezTo>
                    <a:pt x="2122" y="1"/>
                    <a:pt x="1856" y="267"/>
                    <a:pt x="1856" y="601"/>
                  </a:cubicBezTo>
                  <a:lnTo>
                    <a:pt x="1856" y="1234"/>
                  </a:lnTo>
                  <a:lnTo>
                    <a:pt x="1044" y="1234"/>
                  </a:lnTo>
                  <a:cubicBezTo>
                    <a:pt x="848" y="1234"/>
                    <a:pt x="660" y="1324"/>
                    <a:pt x="535" y="1484"/>
                  </a:cubicBezTo>
                  <a:cubicBezTo>
                    <a:pt x="0" y="2207"/>
                    <a:pt x="509" y="3001"/>
                    <a:pt x="1196" y="3001"/>
                  </a:cubicBezTo>
                  <a:lnTo>
                    <a:pt x="4755" y="3001"/>
                  </a:lnTo>
                  <a:cubicBezTo>
                    <a:pt x="5041" y="3001"/>
                    <a:pt x="5290" y="2778"/>
                    <a:pt x="5299" y="2492"/>
                  </a:cubicBezTo>
                  <a:cubicBezTo>
                    <a:pt x="5308" y="2189"/>
                    <a:pt x="5067" y="1939"/>
                    <a:pt x="4764" y="1939"/>
                  </a:cubicBezTo>
                  <a:lnTo>
                    <a:pt x="4255" y="1939"/>
                  </a:lnTo>
                  <a:cubicBezTo>
                    <a:pt x="4264" y="1912"/>
                    <a:pt x="4264" y="1877"/>
                    <a:pt x="4264" y="1850"/>
                  </a:cubicBezTo>
                  <a:cubicBezTo>
                    <a:pt x="4264" y="1457"/>
                    <a:pt x="3943" y="1145"/>
                    <a:pt x="3560" y="1145"/>
                  </a:cubicBezTo>
                  <a:cubicBezTo>
                    <a:pt x="3354" y="1145"/>
                    <a:pt x="3167" y="1225"/>
                    <a:pt x="3042" y="1368"/>
                  </a:cubicBezTo>
                  <a:lnTo>
                    <a:pt x="3042" y="494"/>
                  </a:lnTo>
                  <a:cubicBezTo>
                    <a:pt x="3042" y="378"/>
                    <a:pt x="2971" y="226"/>
                    <a:pt x="2873" y="155"/>
                  </a:cubicBezTo>
                  <a:cubicBezTo>
                    <a:pt x="2731" y="47"/>
                    <a:pt x="2584" y="1"/>
                    <a:pt x="2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6"/>
            <p:cNvSpPr/>
            <p:nvPr/>
          </p:nvSpPr>
          <p:spPr>
            <a:xfrm>
              <a:off x="7034666" y="3588388"/>
              <a:ext cx="390779" cy="405904"/>
            </a:xfrm>
            <a:custGeom>
              <a:avLst/>
              <a:gdLst/>
              <a:ahLst/>
              <a:cxnLst/>
              <a:rect l="l" t="t" r="r" b="b"/>
              <a:pathLst>
                <a:path w="11313" h="11750" extrusionOk="0">
                  <a:moveTo>
                    <a:pt x="5371" y="1142"/>
                  </a:moveTo>
                  <a:cubicBezTo>
                    <a:pt x="6023" y="1142"/>
                    <a:pt x="6567" y="1615"/>
                    <a:pt x="6692" y="2231"/>
                  </a:cubicBezTo>
                  <a:lnTo>
                    <a:pt x="6808" y="2231"/>
                  </a:lnTo>
                  <a:cubicBezTo>
                    <a:pt x="7361" y="2231"/>
                    <a:pt x="7825" y="2614"/>
                    <a:pt x="7950" y="3132"/>
                  </a:cubicBezTo>
                  <a:cubicBezTo>
                    <a:pt x="8601" y="3266"/>
                    <a:pt x="9074" y="3899"/>
                    <a:pt x="8967" y="4622"/>
                  </a:cubicBezTo>
                  <a:cubicBezTo>
                    <a:pt x="8868" y="5255"/>
                    <a:pt x="8306" y="5710"/>
                    <a:pt x="7673" y="5710"/>
                  </a:cubicBezTo>
                  <a:lnTo>
                    <a:pt x="6112" y="5710"/>
                  </a:lnTo>
                  <a:lnTo>
                    <a:pt x="6112" y="6495"/>
                  </a:lnTo>
                  <a:lnTo>
                    <a:pt x="8815" y="6495"/>
                  </a:lnTo>
                  <a:lnTo>
                    <a:pt x="8815" y="7253"/>
                  </a:lnTo>
                  <a:lnTo>
                    <a:pt x="2624" y="7253"/>
                  </a:lnTo>
                  <a:lnTo>
                    <a:pt x="2624" y="6495"/>
                  </a:lnTo>
                  <a:lnTo>
                    <a:pt x="5354" y="6495"/>
                  </a:lnTo>
                  <a:lnTo>
                    <a:pt x="5354" y="5710"/>
                  </a:lnTo>
                  <a:lnTo>
                    <a:pt x="4131" y="5710"/>
                  </a:lnTo>
                  <a:cubicBezTo>
                    <a:pt x="3320" y="5710"/>
                    <a:pt x="2615" y="5130"/>
                    <a:pt x="2481" y="4327"/>
                  </a:cubicBezTo>
                  <a:cubicBezTo>
                    <a:pt x="2320" y="3319"/>
                    <a:pt x="3061" y="2445"/>
                    <a:pt x="4015" y="2391"/>
                  </a:cubicBezTo>
                  <a:cubicBezTo>
                    <a:pt x="4078" y="1696"/>
                    <a:pt x="4658" y="1142"/>
                    <a:pt x="5371" y="1142"/>
                  </a:cubicBezTo>
                  <a:close/>
                  <a:moveTo>
                    <a:pt x="1" y="1"/>
                  </a:moveTo>
                  <a:lnTo>
                    <a:pt x="1" y="9118"/>
                  </a:lnTo>
                  <a:lnTo>
                    <a:pt x="7066" y="9118"/>
                  </a:lnTo>
                  <a:lnTo>
                    <a:pt x="10251" y="11750"/>
                  </a:lnTo>
                  <a:lnTo>
                    <a:pt x="10251" y="9118"/>
                  </a:lnTo>
                  <a:lnTo>
                    <a:pt x="11313" y="9118"/>
                  </a:lnTo>
                  <a:lnTo>
                    <a:pt x="11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5" name="Google Shape;695;p46"/>
          <p:cNvCxnSpPr>
            <a:stCxn id="670" idx="3"/>
            <a:endCxn id="672" idx="3"/>
          </p:cNvCxnSpPr>
          <p:nvPr/>
        </p:nvCxnSpPr>
        <p:spPr>
          <a:xfrm>
            <a:off x="3047275" y="2379725"/>
            <a:ext cx="753600" cy="653700"/>
          </a:xfrm>
          <a:prstGeom prst="bentConnector3">
            <a:avLst>
              <a:gd name="adj1" fmla="val 131592"/>
            </a:avLst>
          </a:prstGeom>
          <a:noFill/>
          <a:ln w="9525" cap="flat" cmpd="sng">
            <a:solidFill>
              <a:schemeClr val="lt1"/>
            </a:solidFill>
            <a:prstDash val="solid"/>
            <a:round/>
            <a:headEnd type="none" w="med" len="med"/>
            <a:tailEnd type="none" w="med" len="med"/>
          </a:ln>
        </p:spPr>
      </p:cxnSp>
      <p:cxnSp>
        <p:nvCxnSpPr>
          <p:cNvPr id="696" name="Google Shape;696;p46"/>
          <p:cNvCxnSpPr>
            <a:stCxn id="670" idx="1"/>
            <a:endCxn id="672" idx="1"/>
          </p:cNvCxnSpPr>
          <p:nvPr/>
        </p:nvCxnSpPr>
        <p:spPr>
          <a:xfrm flipH="1">
            <a:off x="1620775" y="2379725"/>
            <a:ext cx="753300" cy="653700"/>
          </a:xfrm>
          <a:prstGeom prst="bentConnector3">
            <a:avLst>
              <a:gd name="adj1" fmla="val 131618"/>
            </a:avLst>
          </a:prstGeom>
          <a:noFill/>
          <a:ln w="9525" cap="flat" cmpd="sng">
            <a:solidFill>
              <a:schemeClr val="lt1"/>
            </a:solidFill>
            <a:prstDash val="solid"/>
            <a:round/>
            <a:headEnd type="none" w="med" len="med"/>
            <a:tailEnd type="none" w="med" len="med"/>
          </a:ln>
        </p:spPr>
      </p:cxnSp>
      <p:cxnSp>
        <p:nvCxnSpPr>
          <p:cNvPr id="697" name="Google Shape;697;p46"/>
          <p:cNvCxnSpPr>
            <a:stCxn id="669" idx="1"/>
            <a:endCxn id="673" idx="1"/>
          </p:cNvCxnSpPr>
          <p:nvPr/>
        </p:nvCxnSpPr>
        <p:spPr>
          <a:xfrm flipH="1">
            <a:off x="5343375" y="2379725"/>
            <a:ext cx="753300" cy="653700"/>
          </a:xfrm>
          <a:prstGeom prst="bentConnector3">
            <a:avLst>
              <a:gd name="adj1" fmla="val 131628"/>
            </a:avLst>
          </a:prstGeom>
          <a:noFill/>
          <a:ln w="9525" cap="flat" cmpd="sng">
            <a:solidFill>
              <a:schemeClr val="lt1"/>
            </a:solidFill>
            <a:prstDash val="solid"/>
            <a:round/>
            <a:headEnd type="none" w="med" len="med"/>
            <a:tailEnd type="none" w="med" len="med"/>
          </a:ln>
        </p:spPr>
      </p:cxnSp>
      <p:cxnSp>
        <p:nvCxnSpPr>
          <p:cNvPr id="698" name="Google Shape;698;p46"/>
          <p:cNvCxnSpPr>
            <a:stCxn id="669" idx="3"/>
            <a:endCxn id="673" idx="3"/>
          </p:cNvCxnSpPr>
          <p:nvPr/>
        </p:nvCxnSpPr>
        <p:spPr>
          <a:xfrm>
            <a:off x="6769875" y="2379725"/>
            <a:ext cx="753600" cy="653700"/>
          </a:xfrm>
          <a:prstGeom prst="bentConnector3">
            <a:avLst>
              <a:gd name="adj1" fmla="val 131582"/>
            </a:avLst>
          </a:prstGeom>
          <a:noFill/>
          <a:ln w="9525" cap="flat" cmpd="sng">
            <a:solidFill>
              <a:schemeClr val="lt1"/>
            </a:solidFill>
            <a:prstDash val="solid"/>
            <a:round/>
            <a:headEnd type="none" w="med" len="med"/>
            <a:tailEnd type="none" w="med" len="med"/>
          </a:ln>
        </p:spPr>
      </p:cxnSp>
      <p:grpSp>
        <p:nvGrpSpPr>
          <p:cNvPr id="699" name="Google Shape;699;p46"/>
          <p:cNvGrpSpPr/>
          <p:nvPr/>
        </p:nvGrpSpPr>
        <p:grpSpPr>
          <a:xfrm>
            <a:off x="405288" y="860175"/>
            <a:ext cx="171000" cy="3574050"/>
            <a:chOff x="5816800" y="2392275"/>
            <a:chExt cx="171000" cy="3574050"/>
          </a:xfrm>
        </p:grpSpPr>
        <p:sp>
          <p:nvSpPr>
            <p:cNvPr id="700" name="Google Shape;700;p4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1" name="Google Shape;701;p46"/>
            <p:cNvCxnSpPr>
              <a:stCxn id="700" idx="2"/>
              <a:endCxn id="671"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702" name="Google Shape;702;p46"/>
          <p:cNvGrpSpPr/>
          <p:nvPr/>
        </p:nvGrpSpPr>
        <p:grpSpPr>
          <a:xfrm flipH="1">
            <a:off x="8567798" y="860175"/>
            <a:ext cx="171000" cy="3574050"/>
            <a:chOff x="5816800" y="2392275"/>
            <a:chExt cx="171000" cy="3574050"/>
          </a:xfrm>
        </p:grpSpPr>
        <p:sp>
          <p:nvSpPr>
            <p:cNvPr id="703" name="Google Shape;703;p4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4" name="Google Shape;704;p46"/>
            <p:cNvCxnSpPr>
              <a:stCxn id="703" idx="2"/>
              <a:endCxn id="671"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705" name="Google Shape;705;p4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HOBBIES</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9"/>
        <p:cNvGrpSpPr/>
        <p:nvPr/>
      </p:nvGrpSpPr>
      <p:grpSpPr>
        <a:xfrm>
          <a:off x="0" y="0"/>
          <a:ext cx="0" cy="0"/>
          <a:chOff x="0" y="0"/>
          <a:chExt cx="0" cy="0"/>
        </a:xfrm>
      </p:grpSpPr>
      <p:sp>
        <p:nvSpPr>
          <p:cNvPr id="710" name="Google Shape;710;p47"/>
          <p:cNvSpPr/>
          <p:nvPr/>
        </p:nvSpPr>
        <p:spPr>
          <a:xfrm>
            <a:off x="3886250" y="-675550"/>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7"/>
          <p:cNvSpPr/>
          <p:nvPr/>
        </p:nvSpPr>
        <p:spPr>
          <a:xfrm flipH="1">
            <a:off x="6291648" y="2195038"/>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 name="Google Shape;712;p47"/>
          <p:cNvCxnSpPr>
            <a:stCxn id="711" idx="2"/>
            <a:endCxn id="713" idx="3"/>
          </p:cNvCxnSpPr>
          <p:nvPr/>
        </p:nvCxnSpPr>
        <p:spPr>
          <a:xfrm rot="10800000" flipH="1">
            <a:off x="6361548" y="1474288"/>
            <a:ext cx="2069400" cy="755700"/>
          </a:xfrm>
          <a:prstGeom prst="bentConnector3">
            <a:avLst>
              <a:gd name="adj1" fmla="val 111500"/>
            </a:avLst>
          </a:prstGeom>
          <a:noFill/>
          <a:ln w="9525" cap="flat" cmpd="sng">
            <a:solidFill>
              <a:schemeClr val="lt1"/>
            </a:solidFill>
            <a:prstDash val="solid"/>
            <a:round/>
            <a:headEnd type="none" w="med" len="med"/>
            <a:tailEnd type="none" w="med" len="med"/>
          </a:ln>
        </p:spPr>
      </p:cxnSp>
      <p:sp>
        <p:nvSpPr>
          <p:cNvPr id="714" name="Google Shape;714;p47"/>
          <p:cNvSpPr/>
          <p:nvPr/>
        </p:nvSpPr>
        <p:spPr>
          <a:xfrm flipH="1">
            <a:off x="6291648" y="683563"/>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47"/>
          <p:cNvCxnSpPr>
            <a:stCxn id="714" idx="6"/>
            <a:endCxn id="713" idx="1"/>
          </p:cNvCxnSpPr>
          <p:nvPr/>
        </p:nvCxnSpPr>
        <p:spPr>
          <a:xfrm flipH="1">
            <a:off x="4222548" y="718513"/>
            <a:ext cx="2069100" cy="755700"/>
          </a:xfrm>
          <a:prstGeom prst="bentConnector3">
            <a:avLst>
              <a:gd name="adj1" fmla="val 111516"/>
            </a:avLst>
          </a:prstGeom>
          <a:noFill/>
          <a:ln w="9525" cap="flat" cmpd="sng">
            <a:solidFill>
              <a:schemeClr val="lt1"/>
            </a:solidFill>
            <a:prstDash val="solid"/>
            <a:round/>
            <a:headEnd type="none" w="med" len="med"/>
            <a:tailEnd type="none" w="med" len="med"/>
          </a:ln>
        </p:spPr>
      </p:cxnSp>
      <p:sp>
        <p:nvSpPr>
          <p:cNvPr id="713" name="Google Shape;713;p47"/>
          <p:cNvSpPr txBox="1">
            <a:spLocks noGrp="1"/>
          </p:cNvSpPr>
          <p:nvPr>
            <p:ph type="title"/>
          </p:nvPr>
        </p:nvSpPr>
        <p:spPr>
          <a:xfrm>
            <a:off x="4222400" y="833750"/>
            <a:ext cx="4208400" cy="12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4"/>
          <p:cNvSpPr/>
          <p:nvPr/>
        </p:nvSpPr>
        <p:spPr>
          <a:xfrm>
            <a:off x="403325" y="792950"/>
            <a:ext cx="3961200" cy="35577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4"/>
          <p:cNvSpPr txBox="1">
            <a:spLocks noGrp="1"/>
          </p:cNvSpPr>
          <p:nvPr>
            <p:ph type="subTitle" idx="1"/>
          </p:nvPr>
        </p:nvSpPr>
        <p:spPr>
          <a:xfrm>
            <a:off x="3221665" y="1913860"/>
            <a:ext cx="5301285" cy="313660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1600" dirty="0"/>
              <a:t>Una base de datos </a:t>
            </a:r>
            <a:r>
              <a:rPr lang="es-MX" sz="1600" b="1" dirty="0">
                <a:solidFill>
                  <a:schemeClr val="accent5">
                    <a:lumMod val="60000"/>
                    <a:lumOff val="40000"/>
                  </a:schemeClr>
                </a:solidFill>
                <a:latin typeface="+mj-lt"/>
              </a:rPr>
              <a:t>clave-valor</a:t>
            </a:r>
            <a:r>
              <a:rPr lang="es-MX" sz="1600" dirty="0"/>
              <a:t> es un tipo de sistema de gestión de bases de datos </a:t>
            </a:r>
            <a:r>
              <a:rPr lang="es-MX" sz="1600" b="1" dirty="0">
                <a:solidFill>
                  <a:schemeClr val="accent5">
                    <a:lumMod val="60000"/>
                    <a:lumOff val="40000"/>
                  </a:schemeClr>
                </a:solidFill>
              </a:rPr>
              <a:t>NoSQL</a:t>
            </a:r>
            <a:r>
              <a:rPr lang="es-MX" sz="1600" dirty="0"/>
              <a:t> que almacena datos en una estructura simple de pares de </a:t>
            </a:r>
            <a:r>
              <a:rPr lang="es-MX" sz="1600" b="1" dirty="0">
                <a:solidFill>
                  <a:schemeClr val="accent5">
                    <a:lumMod val="60000"/>
                    <a:lumOff val="40000"/>
                  </a:schemeClr>
                </a:solidFill>
                <a:latin typeface="+mj-lt"/>
              </a:rPr>
              <a:t>clave-valor</a:t>
            </a:r>
            <a:r>
              <a:rPr lang="es-MX" sz="1600" dirty="0"/>
              <a:t>, donde cada valor está asociado con una clave única. </a:t>
            </a:r>
          </a:p>
          <a:p>
            <a:pPr marL="0" lvl="0" indent="0" algn="ctr" rtl="0">
              <a:spcBef>
                <a:spcPts val="0"/>
              </a:spcBef>
              <a:spcAft>
                <a:spcPts val="0"/>
              </a:spcAft>
              <a:buNone/>
            </a:pPr>
            <a:endParaRPr lang="es-MX" sz="1600" b="1" dirty="0">
              <a:solidFill>
                <a:schemeClr val="accent5">
                  <a:lumMod val="60000"/>
                  <a:lumOff val="40000"/>
                </a:schemeClr>
              </a:solidFill>
            </a:endParaRPr>
          </a:p>
          <a:p>
            <a:pPr marL="0" lvl="0" indent="0" algn="ctr" rtl="0">
              <a:spcBef>
                <a:spcPts val="0"/>
              </a:spcBef>
              <a:spcAft>
                <a:spcPts val="0"/>
              </a:spcAft>
              <a:buNone/>
            </a:pPr>
            <a:r>
              <a:rPr lang="es-MX" sz="1600" dirty="0"/>
              <a:t>En este modelo, los datos se pueden </a:t>
            </a:r>
            <a:r>
              <a:rPr lang="es-MX" sz="1600" b="1" dirty="0">
                <a:solidFill>
                  <a:schemeClr val="accent5">
                    <a:lumMod val="60000"/>
                    <a:lumOff val="40000"/>
                  </a:schemeClr>
                </a:solidFill>
              </a:rPr>
              <a:t>recuperar</a:t>
            </a:r>
            <a:r>
              <a:rPr lang="es-MX" sz="1600" dirty="0"/>
              <a:t> o modificar utilizando la </a:t>
            </a:r>
            <a:r>
              <a:rPr lang="es-MX" sz="1600" b="1" dirty="0">
                <a:solidFill>
                  <a:schemeClr val="accent5">
                    <a:lumMod val="60000"/>
                    <a:lumOff val="40000"/>
                  </a:schemeClr>
                </a:solidFill>
              </a:rPr>
              <a:t>clave</a:t>
            </a:r>
            <a:r>
              <a:rPr lang="es-MX" sz="1600" dirty="0"/>
              <a:t> correspondiente, permitiendo un acceso </a:t>
            </a:r>
            <a:r>
              <a:rPr lang="es-MX" sz="1600" b="1" dirty="0">
                <a:solidFill>
                  <a:schemeClr val="accent5">
                    <a:lumMod val="60000"/>
                    <a:lumOff val="40000"/>
                  </a:schemeClr>
                </a:solidFill>
              </a:rPr>
              <a:t>rápido</a:t>
            </a:r>
            <a:r>
              <a:rPr lang="es-MX" sz="1600" dirty="0"/>
              <a:t> y </a:t>
            </a:r>
            <a:r>
              <a:rPr lang="es-MX" sz="1600" b="1" dirty="0">
                <a:solidFill>
                  <a:schemeClr val="accent5">
                    <a:lumMod val="60000"/>
                    <a:lumOff val="40000"/>
                  </a:schemeClr>
                </a:solidFill>
              </a:rPr>
              <a:t>eficiente</a:t>
            </a:r>
            <a:r>
              <a:rPr lang="es-MX" sz="1600" dirty="0"/>
              <a:t> a la información almacenada. Este enfoque proporciona </a:t>
            </a:r>
            <a:r>
              <a:rPr lang="es-MX" sz="1600" b="1" dirty="0">
                <a:solidFill>
                  <a:schemeClr val="accent5">
                    <a:lumMod val="60000"/>
                    <a:lumOff val="40000"/>
                  </a:schemeClr>
                </a:solidFill>
              </a:rPr>
              <a:t>flexibilidad</a:t>
            </a:r>
            <a:r>
              <a:rPr lang="es-MX" sz="1600" dirty="0"/>
              <a:t> en el esquema de datos y es especialmente adecuado para aplicaciones que requieren alta </a:t>
            </a:r>
            <a:r>
              <a:rPr lang="es-MX" sz="1600" b="1" dirty="0">
                <a:solidFill>
                  <a:schemeClr val="accent5">
                    <a:lumMod val="60000"/>
                    <a:lumOff val="40000"/>
                  </a:schemeClr>
                </a:solidFill>
              </a:rPr>
              <a:t>escalabilidad</a:t>
            </a:r>
            <a:r>
              <a:rPr lang="es-MX" sz="1600" dirty="0"/>
              <a:t> y </a:t>
            </a:r>
            <a:r>
              <a:rPr lang="es-MX" sz="1600" b="1" dirty="0">
                <a:solidFill>
                  <a:schemeClr val="accent5">
                    <a:lumMod val="60000"/>
                    <a:lumOff val="40000"/>
                  </a:schemeClr>
                </a:solidFill>
              </a:rPr>
              <a:t>rendimiento</a:t>
            </a:r>
            <a:r>
              <a:rPr lang="es-MX" sz="1600" dirty="0"/>
              <a:t>.</a:t>
            </a:r>
            <a:endParaRPr sz="1600" dirty="0"/>
          </a:p>
        </p:txBody>
      </p:sp>
      <p:pic>
        <p:nvPicPr>
          <p:cNvPr id="222" name="Google Shape;222;p34"/>
          <p:cNvPicPr preferRelativeResize="0"/>
          <p:nvPr/>
        </p:nvPicPr>
        <p:blipFill>
          <a:blip r:embed="rId3">
            <a:alphaModFix/>
          </a:blip>
          <a:stretch>
            <a:fillRect/>
          </a:stretch>
        </p:blipFill>
        <p:spPr>
          <a:xfrm>
            <a:off x="621050" y="766550"/>
            <a:ext cx="1938850" cy="3610400"/>
          </a:xfrm>
          <a:prstGeom prst="rect">
            <a:avLst/>
          </a:prstGeom>
          <a:noFill/>
          <a:ln>
            <a:noFill/>
          </a:ln>
        </p:spPr>
      </p:pic>
      <p:cxnSp>
        <p:nvCxnSpPr>
          <p:cNvPr id="223" name="Google Shape;223;p34"/>
          <p:cNvCxnSpPr>
            <a:cxnSpLocks/>
            <a:stCxn id="224" idx="3"/>
            <a:endCxn id="221" idx="3"/>
          </p:cNvCxnSpPr>
          <p:nvPr/>
        </p:nvCxnSpPr>
        <p:spPr>
          <a:xfrm>
            <a:off x="8447407" y="1707457"/>
            <a:ext cx="75543" cy="1774706"/>
          </a:xfrm>
          <a:prstGeom prst="bentConnector3">
            <a:avLst>
              <a:gd name="adj1" fmla="val 402609"/>
            </a:avLst>
          </a:prstGeom>
          <a:noFill/>
          <a:ln w="9525" cap="flat" cmpd="sng">
            <a:solidFill>
              <a:schemeClr val="lt1"/>
            </a:solidFill>
            <a:prstDash val="solid"/>
            <a:round/>
            <a:headEnd type="none" w="med" len="med"/>
            <a:tailEnd type="none" w="med" len="med"/>
          </a:ln>
        </p:spPr>
      </p:cxnSp>
      <p:grpSp>
        <p:nvGrpSpPr>
          <p:cNvPr id="225" name="Google Shape;225;p34"/>
          <p:cNvGrpSpPr/>
          <p:nvPr/>
        </p:nvGrpSpPr>
        <p:grpSpPr>
          <a:xfrm>
            <a:off x="3957166" y="830958"/>
            <a:ext cx="2159692" cy="455599"/>
            <a:chOff x="4075731" y="1234875"/>
            <a:chExt cx="2159692" cy="455599"/>
          </a:xfrm>
        </p:grpSpPr>
        <p:sp>
          <p:nvSpPr>
            <p:cNvPr id="226" name="Google Shape;226;p34"/>
            <p:cNvSpPr/>
            <p:nvPr/>
          </p:nvSpPr>
          <p:spPr>
            <a:xfrm>
              <a:off x="4075731" y="12348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 name="Google Shape;227;p34"/>
            <p:cNvCxnSpPr>
              <a:stCxn id="224" idx="0"/>
              <a:endCxn id="226" idx="6"/>
            </p:cNvCxnSpPr>
            <p:nvPr/>
          </p:nvCxnSpPr>
          <p:spPr>
            <a:xfrm rot="16200000" flipV="1">
              <a:off x="4980203" y="435254"/>
              <a:ext cx="420649" cy="2089791"/>
            </a:xfrm>
            <a:prstGeom prst="bentConnector2">
              <a:avLst/>
            </a:prstGeom>
            <a:noFill/>
            <a:ln w="9525" cap="flat" cmpd="sng">
              <a:solidFill>
                <a:schemeClr val="lt1"/>
              </a:solidFill>
              <a:prstDash val="solid"/>
              <a:round/>
              <a:headEnd type="none" w="med" len="med"/>
              <a:tailEnd type="none" w="med" len="med"/>
            </a:ln>
          </p:spPr>
        </p:cxnSp>
      </p:grpSp>
      <p:sp>
        <p:nvSpPr>
          <p:cNvPr id="224" name="Google Shape;224;p34"/>
          <p:cNvSpPr txBox="1">
            <a:spLocks noGrp="1"/>
          </p:cNvSpPr>
          <p:nvPr>
            <p:ph type="title"/>
          </p:nvPr>
        </p:nvSpPr>
        <p:spPr>
          <a:xfrm>
            <a:off x="3786307" y="1286557"/>
            <a:ext cx="46611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MX" dirty="0"/>
              <a:t>Introducción</a:t>
            </a:r>
            <a:r>
              <a:rPr lang="en" dirty="0"/>
              <a:t> </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48"/>
          <p:cNvSpPr/>
          <p:nvPr/>
        </p:nvSpPr>
        <p:spPr>
          <a:xfrm>
            <a:off x="5283600" y="251610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4199950" y="-364650"/>
            <a:ext cx="3457500" cy="29364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156300" y="-90275"/>
            <a:ext cx="4880700" cy="4145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txBox="1">
            <a:spLocks noGrp="1"/>
          </p:cNvSpPr>
          <p:nvPr>
            <p:ph type="subTitle" idx="1"/>
          </p:nvPr>
        </p:nvSpPr>
        <p:spPr>
          <a:xfrm>
            <a:off x="713100" y="2921313"/>
            <a:ext cx="3235800" cy="84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724" name="Google Shape;724;p48"/>
          <p:cNvPicPr preferRelativeResize="0"/>
          <p:nvPr/>
        </p:nvPicPr>
        <p:blipFill rotWithShape="1">
          <a:blip r:embed="rId3">
            <a:alphaModFix/>
          </a:blip>
          <a:srcRect t="19527" b="8493"/>
          <a:stretch/>
        </p:blipFill>
        <p:spPr>
          <a:xfrm>
            <a:off x="5255500" y="1123425"/>
            <a:ext cx="2895649" cy="2896650"/>
          </a:xfrm>
          <a:prstGeom prst="rect">
            <a:avLst/>
          </a:prstGeom>
          <a:noFill/>
          <a:ln>
            <a:noFill/>
          </a:ln>
        </p:spPr>
      </p:pic>
      <p:grpSp>
        <p:nvGrpSpPr>
          <p:cNvPr id="725" name="Google Shape;725;p48"/>
          <p:cNvGrpSpPr/>
          <p:nvPr/>
        </p:nvGrpSpPr>
        <p:grpSpPr>
          <a:xfrm>
            <a:off x="7593848" y="821225"/>
            <a:ext cx="70500" cy="3501050"/>
            <a:chOff x="7593848" y="821225"/>
            <a:chExt cx="70500" cy="3501050"/>
          </a:xfrm>
        </p:grpSpPr>
        <p:sp>
          <p:nvSpPr>
            <p:cNvPr id="726" name="Google Shape;726;p48"/>
            <p:cNvSpPr/>
            <p:nvPr/>
          </p:nvSpPr>
          <p:spPr>
            <a:xfrm flipH="1">
              <a:off x="7593848" y="42523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7" name="Google Shape;727;p48"/>
            <p:cNvCxnSpPr>
              <a:stCxn id="726" idx="2"/>
              <a:endCxn id="728" idx="2"/>
            </p:cNvCxnSpPr>
            <p:nvPr/>
          </p:nvCxnSpPr>
          <p:spPr>
            <a:xfrm rot="10800000" flipH="1">
              <a:off x="7663748" y="856225"/>
              <a:ext cx="600" cy="3431100"/>
            </a:xfrm>
            <a:prstGeom prst="bentConnector3">
              <a:avLst>
                <a:gd name="adj1" fmla="val 106662863"/>
              </a:avLst>
            </a:prstGeom>
            <a:noFill/>
            <a:ln w="9525" cap="flat" cmpd="sng">
              <a:solidFill>
                <a:schemeClr val="lt1"/>
              </a:solidFill>
              <a:prstDash val="solid"/>
              <a:round/>
              <a:headEnd type="none" w="med" len="med"/>
              <a:tailEnd type="none" w="med" len="med"/>
            </a:ln>
          </p:spPr>
        </p:cxnSp>
        <p:sp>
          <p:nvSpPr>
            <p:cNvPr id="728" name="Google Shape;728;p48"/>
            <p:cNvSpPr/>
            <p:nvPr/>
          </p:nvSpPr>
          <p:spPr>
            <a:xfrm flipH="1">
              <a:off x="7593848" y="821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9" name="Google Shape;729;p48"/>
          <p:cNvCxnSpPr>
            <a:stCxn id="723" idx="1"/>
            <a:endCxn id="730" idx="1"/>
          </p:cNvCxnSpPr>
          <p:nvPr/>
        </p:nvCxnSpPr>
        <p:spPr>
          <a:xfrm rot="10800000" flipH="1">
            <a:off x="713100" y="2110113"/>
            <a:ext cx="600" cy="12315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730" name="Google Shape;730;p48"/>
          <p:cNvSpPr txBox="1">
            <a:spLocks noGrp="1"/>
          </p:cNvSpPr>
          <p:nvPr>
            <p:ph type="title"/>
          </p:nvPr>
        </p:nvSpPr>
        <p:spPr>
          <a:xfrm>
            <a:off x="713100" y="1381575"/>
            <a:ext cx="4032600" cy="145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34"/>
        <p:cNvGrpSpPr/>
        <p:nvPr/>
      </p:nvGrpSpPr>
      <p:grpSpPr>
        <a:xfrm>
          <a:off x="0" y="0"/>
          <a:ext cx="0" cy="0"/>
          <a:chOff x="0" y="0"/>
          <a:chExt cx="0" cy="0"/>
        </a:xfrm>
      </p:grpSpPr>
      <p:sp>
        <p:nvSpPr>
          <p:cNvPr id="735" name="Google Shape;735;p49"/>
          <p:cNvSpPr/>
          <p:nvPr/>
        </p:nvSpPr>
        <p:spPr>
          <a:xfrm>
            <a:off x="4146222" y="652500"/>
            <a:ext cx="4519500" cy="38385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9"/>
          <p:cNvSpPr/>
          <p:nvPr/>
        </p:nvSpPr>
        <p:spPr>
          <a:xfrm>
            <a:off x="804950" y="1035325"/>
            <a:ext cx="340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9"/>
          <p:cNvSpPr txBox="1">
            <a:spLocks noGrp="1"/>
          </p:cNvSpPr>
          <p:nvPr>
            <p:ph type="body" idx="1"/>
          </p:nvPr>
        </p:nvSpPr>
        <p:spPr>
          <a:xfrm>
            <a:off x="905525" y="1540775"/>
            <a:ext cx="3243000" cy="275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1600"/>
              </a:spcBef>
              <a:spcAft>
                <a:spcPts val="0"/>
              </a:spcAft>
              <a:buNone/>
            </a:pPr>
            <a:r>
              <a:rPr lang="en"/>
              <a:t>Lists like this one:</a:t>
            </a:r>
            <a:endParaRPr/>
          </a:p>
          <a:p>
            <a:pPr marL="457200" lvl="0" indent="-292100" algn="l" rtl="0">
              <a:spcBef>
                <a:spcPts val="1600"/>
              </a:spcBef>
              <a:spcAft>
                <a:spcPts val="0"/>
              </a:spcAft>
              <a:buSzPts val="1000"/>
              <a:buChar char="●"/>
            </a:pPr>
            <a:r>
              <a:rPr lang="en"/>
              <a:t>They’re simple </a:t>
            </a:r>
            <a:endParaRPr/>
          </a:p>
          <a:p>
            <a:pPr marL="457200" lvl="0" indent="-292100" algn="l" rtl="0">
              <a:spcBef>
                <a:spcPts val="0"/>
              </a:spcBef>
              <a:spcAft>
                <a:spcPts val="0"/>
              </a:spcAft>
              <a:buSzPts val="1000"/>
              <a:buChar char="●"/>
            </a:pPr>
            <a:r>
              <a:rPr lang="en"/>
              <a:t>You can organize your ideas clearly</a:t>
            </a:r>
            <a:endParaRPr/>
          </a:p>
          <a:p>
            <a:pPr marL="457200" lvl="0" indent="-292100" algn="l" rtl="0">
              <a:spcBef>
                <a:spcPts val="0"/>
              </a:spcBef>
              <a:spcAft>
                <a:spcPts val="0"/>
              </a:spcAft>
              <a:buSzPts val="10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738" name="Google Shape;738;p49"/>
          <p:cNvPicPr preferRelativeResize="0"/>
          <p:nvPr/>
        </p:nvPicPr>
        <p:blipFill>
          <a:blip r:embed="rId3">
            <a:alphaModFix/>
          </a:blip>
          <a:stretch>
            <a:fillRect/>
          </a:stretch>
        </p:blipFill>
        <p:spPr>
          <a:xfrm flipH="1">
            <a:off x="5661582" y="1432425"/>
            <a:ext cx="3437593" cy="2438575"/>
          </a:xfrm>
          <a:prstGeom prst="rect">
            <a:avLst/>
          </a:prstGeom>
          <a:noFill/>
          <a:ln>
            <a:noFill/>
          </a:ln>
        </p:spPr>
      </p:pic>
      <p:grpSp>
        <p:nvGrpSpPr>
          <p:cNvPr id="739" name="Google Shape;739;p49"/>
          <p:cNvGrpSpPr/>
          <p:nvPr/>
        </p:nvGrpSpPr>
        <p:grpSpPr>
          <a:xfrm>
            <a:off x="405288" y="1277775"/>
            <a:ext cx="399600" cy="3156450"/>
            <a:chOff x="5816800" y="2809875"/>
            <a:chExt cx="399600" cy="3156450"/>
          </a:xfrm>
        </p:grpSpPr>
        <p:sp>
          <p:nvSpPr>
            <p:cNvPr id="740" name="Google Shape;740;p49"/>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1" name="Google Shape;741;p49"/>
            <p:cNvCxnSpPr>
              <a:stCxn id="740" idx="2"/>
              <a:endCxn id="736" idx="1"/>
            </p:cNvCxnSpPr>
            <p:nvPr/>
          </p:nvCxnSpPr>
          <p:spPr>
            <a:xfrm rot="10800000" flipH="1">
              <a:off x="5816800" y="2809875"/>
              <a:ext cx="399600" cy="3121500"/>
            </a:xfrm>
            <a:prstGeom prst="bentConnector3">
              <a:avLst>
                <a:gd name="adj1" fmla="val -59591"/>
              </a:avLst>
            </a:prstGeom>
            <a:noFill/>
            <a:ln w="9525" cap="flat" cmpd="sng">
              <a:solidFill>
                <a:schemeClr val="lt1"/>
              </a:solidFill>
              <a:prstDash val="solid"/>
              <a:round/>
              <a:headEnd type="none" w="med" len="med"/>
              <a:tailEnd type="none" w="med" len="med"/>
            </a:ln>
          </p:spPr>
        </p:cxnSp>
      </p:grpSp>
      <p:sp>
        <p:nvSpPr>
          <p:cNvPr id="742" name="Google Shape;742;p49"/>
          <p:cNvSpPr txBox="1">
            <a:spLocks noGrp="1"/>
          </p:cNvSpPr>
          <p:nvPr>
            <p:ph type="title"/>
          </p:nvPr>
        </p:nvSpPr>
        <p:spPr>
          <a:xfrm>
            <a:off x="905550" y="959188"/>
            <a:ext cx="3243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PROJECT 1</a:t>
            </a:r>
            <a:endParaRPr>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50"/>
          <p:cNvSpPr/>
          <p:nvPr/>
        </p:nvSpPr>
        <p:spPr>
          <a:xfrm>
            <a:off x="1915125" y="315400"/>
            <a:ext cx="5313600" cy="451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48" name="Google Shape;748;p50"/>
          <p:cNvPicPr preferRelativeResize="0"/>
          <p:nvPr/>
        </p:nvPicPr>
        <p:blipFill>
          <a:blip r:embed="rId3">
            <a:alphaModFix/>
          </a:blip>
          <a:stretch>
            <a:fillRect/>
          </a:stretch>
        </p:blipFill>
        <p:spPr>
          <a:xfrm>
            <a:off x="3494506" y="315400"/>
            <a:ext cx="2154985" cy="2089151"/>
          </a:xfrm>
          <a:prstGeom prst="rect">
            <a:avLst/>
          </a:prstGeom>
          <a:noFill/>
          <a:ln>
            <a:noFill/>
          </a:ln>
        </p:spPr>
      </p:pic>
      <p:grpSp>
        <p:nvGrpSpPr>
          <p:cNvPr id="749" name="Google Shape;749;p50"/>
          <p:cNvGrpSpPr/>
          <p:nvPr/>
        </p:nvGrpSpPr>
        <p:grpSpPr>
          <a:xfrm flipH="1">
            <a:off x="2041400" y="1717225"/>
            <a:ext cx="898346" cy="1888600"/>
            <a:chOff x="6908048" y="1202225"/>
            <a:chExt cx="898346" cy="1888600"/>
          </a:xfrm>
        </p:grpSpPr>
        <p:cxnSp>
          <p:nvCxnSpPr>
            <p:cNvPr id="750" name="Google Shape;750;p50"/>
            <p:cNvCxnSpPr>
              <a:stCxn id="751" idx="1"/>
              <a:endCxn id="752" idx="2"/>
            </p:cNvCxnSpPr>
            <p:nvPr/>
          </p:nvCxnSpPr>
          <p:spPr>
            <a:xfrm rot="10800000">
              <a:off x="6978093" y="1237125"/>
              <a:ext cx="828300" cy="1853700"/>
            </a:xfrm>
            <a:prstGeom prst="bentConnector3">
              <a:avLst>
                <a:gd name="adj1" fmla="val -28749"/>
              </a:avLst>
            </a:prstGeom>
            <a:noFill/>
            <a:ln w="9525" cap="flat" cmpd="sng">
              <a:solidFill>
                <a:schemeClr val="lt1"/>
              </a:solidFill>
              <a:prstDash val="solid"/>
              <a:round/>
              <a:headEnd type="none" w="med" len="med"/>
              <a:tailEnd type="none" w="med" len="med"/>
            </a:ln>
          </p:spPr>
        </p:cxnSp>
        <p:sp>
          <p:nvSpPr>
            <p:cNvPr id="752" name="Google Shape;752;p50"/>
            <p:cNvSpPr/>
            <p:nvPr/>
          </p:nvSpPr>
          <p:spPr>
            <a:xfrm flipH="1">
              <a:off x="6908048" y="1202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0"/>
          <p:cNvGrpSpPr/>
          <p:nvPr/>
        </p:nvGrpSpPr>
        <p:grpSpPr>
          <a:xfrm>
            <a:off x="6204241" y="1717225"/>
            <a:ext cx="898159" cy="1888600"/>
            <a:chOff x="6908048" y="1202225"/>
            <a:chExt cx="898159" cy="1888600"/>
          </a:xfrm>
        </p:grpSpPr>
        <p:cxnSp>
          <p:nvCxnSpPr>
            <p:cNvPr id="754" name="Google Shape;754;p50"/>
            <p:cNvCxnSpPr>
              <a:stCxn id="751" idx="3"/>
              <a:endCxn id="755" idx="2"/>
            </p:cNvCxnSpPr>
            <p:nvPr/>
          </p:nvCxnSpPr>
          <p:spPr>
            <a:xfrm rot="10800000">
              <a:off x="6977907" y="1237125"/>
              <a:ext cx="828300" cy="1853700"/>
            </a:xfrm>
            <a:prstGeom prst="bentConnector3">
              <a:avLst>
                <a:gd name="adj1" fmla="val -28749"/>
              </a:avLst>
            </a:prstGeom>
            <a:noFill/>
            <a:ln w="9525" cap="flat" cmpd="sng">
              <a:solidFill>
                <a:schemeClr val="lt1"/>
              </a:solidFill>
              <a:prstDash val="solid"/>
              <a:round/>
              <a:headEnd type="none" w="med" len="med"/>
              <a:tailEnd type="none" w="med" len="med"/>
            </a:ln>
          </p:spPr>
        </p:cxnSp>
        <p:sp>
          <p:nvSpPr>
            <p:cNvPr id="755" name="Google Shape;755;p50"/>
            <p:cNvSpPr/>
            <p:nvPr/>
          </p:nvSpPr>
          <p:spPr>
            <a:xfrm flipH="1">
              <a:off x="6908048" y="12022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50"/>
          <p:cNvSpPr txBox="1">
            <a:spLocks noGrp="1"/>
          </p:cNvSpPr>
          <p:nvPr>
            <p:ph type="title"/>
          </p:nvPr>
        </p:nvSpPr>
        <p:spPr>
          <a:xfrm>
            <a:off x="2041400" y="2607575"/>
            <a:ext cx="5061000" cy="199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51"/>
          <p:cNvSpPr/>
          <p:nvPr/>
        </p:nvSpPr>
        <p:spPr>
          <a:xfrm>
            <a:off x="5318900" y="1038675"/>
            <a:ext cx="2165400" cy="1839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1"/>
          <p:cNvSpPr/>
          <p:nvPr/>
        </p:nvSpPr>
        <p:spPr>
          <a:xfrm>
            <a:off x="1659700" y="2700650"/>
            <a:ext cx="2165400" cy="1839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1"/>
          <p:cNvSpPr/>
          <p:nvPr/>
        </p:nvSpPr>
        <p:spPr>
          <a:xfrm>
            <a:off x="5318900" y="2700650"/>
            <a:ext cx="2165400" cy="1839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1"/>
          <p:cNvSpPr/>
          <p:nvPr/>
        </p:nvSpPr>
        <p:spPr>
          <a:xfrm>
            <a:off x="1659700" y="1038675"/>
            <a:ext cx="2165400" cy="1839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1"/>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1"/>
          <p:cNvSpPr txBox="1">
            <a:spLocks noGrp="1"/>
          </p:cNvSpPr>
          <p:nvPr>
            <p:ph type="subTitle" idx="6"/>
          </p:nvPr>
        </p:nvSpPr>
        <p:spPr>
          <a:xfrm>
            <a:off x="1498600" y="3777200"/>
            <a:ext cx="24876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 25021</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+34 684 754 792</a:t>
            </a:r>
            <a:endParaRPr/>
          </a:p>
        </p:txBody>
      </p:sp>
      <p:sp>
        <p:nvSpPr>
          <p:cNvPr id="766" name="Google Shape;766;p51"/>
          <p:cNvSpPr txBox="1">
            <a:spLocks noGrp="1"/>
          </p:cNvSpPr>
          <p:nvPr>
            <p:ph type="title" idx="2"/>
          </p:nvPr>
        </p:nvSpPr>
        <p:spPr>
          <a:xfrm>
            <a:off x="1498588" y="1649000"/>
            <a:ext cx="24876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Martin</a:t>
            </a:r>
            <a:endParaRPr>
              <a:solidFill>
                <a:schemeClr val="lt1"/>
              </a:solidFill>
            </a:endParaRPr>
          </a:p>
        </p:txBody>
      </p:sp>
      <p:sp>
        <p:nvSpPr>
          <p:cNvPr id="767" name="Google Shape;767;p51"/>
          <p:cNvSpPr txBox="1">
            <a:spLocks noGrp="1"/>
          </p:cNvSpPr>
          <p:nvPr>
            <p:ph type="subTitle" idx="1"/>
          </p:nvPr>
        </p:nvSpPr>
        <p:spPr>
          <a:xfrm>
            <a:off x="1498600" y="2115200"/>
            <a:ext cx="24876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 28244</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+34 666 020 250</a:t>
            </a:r>
            <a:endParaRPr/>
          </a:p>
          <a:p>
            <a:pPr marL="0" lvl="0" indent="0" algn="l" rtl="0">
              <a:spcBef>
                <a:spcPts val="0"/>
              </a:spcBef>
              <a:spcAft>
                <a:spcPts val="0"/>
              </a:spcAft>
              <a:buNone/>
            </a:pPr>
            <a:endParaRPr/>
          </a:p>
        </p:txBody>
      </p:sp>
      <p:sp>
        <p:nvSpPr>
          <p:cNvPr id="768" name="Google Shape;768;p51"/>
          <p:cNvSpPr txBox="1">
            <a:spLocks noGrp="1"/>
          </p:cNvSpPr>
          <p:nvPr>
            <p:ph type="title" idx="3"/>
          </p:nvPr>
        </p:nvSpPr>
        <p:spPr>
          <a:xfrm>
            <a:off x="5157807" y="1649000"/>
            <a:ext cx="24876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Mary Lee</a:t>
            </a:r>
            <a:endParaRPr>
              <a:solidFill>
                <a:schemeClr val="lt1"/>
              </a:solidFill>
            </a:endParaRPr>
          </a:p>
        </p:txBody>
      </p:sp>
      <p:sp>
        <p:nvSpPr>
          <p:cNvPr id="769" name="Google Shape;769;p51"/>
          <p:cNvSpPr txBox="1">
            <a:spLocks noGrp="1"/>
          </p:cNvSpPr>
          <p:nvPr>
            <p:ph type="subTitle" idx="4"/>
          </p:nvPr>
        </p:nvSpPr>
        <p:spPr>
          <a:xfrm>
            <a:off x="5157807" y="2115200"/>
            <a:ext cx="24876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 28014</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+34 647 783 736</a:t>
            </a:r>
            <a:endParaRPr/>
          </a:p>
        </p:txBody>
      </p:sp>
      <p:sp>
        <p:nvSpPr>
          <p:cNvPr id="770" name="Google Shape;770;p51"/>
          <p:cNvSpPr txBox="1">
            <a:spLocks noGrp="1"/>
          </p:cNvSpPr>
          <p:nvPr>
            <p:ph type="title" idx="5"/>
          </p:nvPr>
        </p:nvSpPr>
        <p:spPr>
          <a:xfrm>
            <a:off x="1498588" y="3311000"/>
            <a:ext cx="24876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Linda Grant</a:t>
            </a:r>
            <a:endParaRPr>
              <a:solidFill>
                <a:schemeClr val="lt1"/>
              </a:solidFill>
            </a:endParaRPr>
          </a:p>
        </p:txBody>
      </p:sp>
      <p:sp>
        <p:nvSpPr>
          <p:cNvPr id="771" name="Google Shape;771;p51"/>
          <p:cNvSpPr txBox="1">
            <a:spLocks noGrp="1"/>
          </p:cNvSpPr>
          <p:nvPr>
            <p:ph type="title" idx="7"/>
          </p:nvPr>
        </p:nvSpPr>
        <p:spPr>
          <a:xfrm>
            <a:off x="5157807" y="3311000"/>
            <a:ext cx="24876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Luke Dean </a:t>
            </a:r>
            <a:endParaRPr>
              <a:solidFill>
                <a:schemeClr val="lt1"/>
              </a:solidFill>
            </a:endParaRPr>
          </a:p>
        </p:txBody>
      </p:sp>
      <p:sp>
        <p:nvSpPr>
          <p:cNvPr id="772" name="Google Shape;772;p51"/>
          <p:cNvSpPr txBox="1">
            <a:spLocks noGrp="1"/>
          </p:cNvSpPr>
          <p:nvPr>
            <p:ph type="subTitle" idx="8"/>
          </p:nvPr>
        </p:nvSpPr>
        <p:spPr>
          <a:xfrm>
            <a:off x="5157807" y="3777200"/>
            <a:ext cx="2487600" cy="79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 25315</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+34 634 246 736</a:t>
            </a:r>
            <a:endParaRPr/>
          </a:p>
        </p:txBody>
      </p:sp>
      <p:cxnSp>
        <p:nvCxnSpPr>
          <p:cNvPr id="773" name="Google Shape;773;p51"/>
          <p:cNvCxnSpPr>
            <a:stCxn id="766" idx="1"/>
            <a:endCxn id="767" idx="1"/>
          </p:cNvCxnSpPr>
          <p:nvPr/>
        </p:nvCxnSpPr>
        <p:spPr>
          <a:xfrm>
            <a:off x="1498588" y="1882100"/>
            <a:ext cx="600" cy="633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774" name="Google Shape;774;p51"/>
          <p:cNvCxnSpPr>
            <a:stCxn id="766" idx="3"/>
            <a:endCxn id="767" idx="3"/>
          </p:cNvCxnSpPr>
          <p:nvPr/>
        </p:nvCxnSpPr>
        <p:spPr>
          <a:xfrm>
            <a:off x="3986188" y="1882100"/>
            <a:ext cx="600" cy="633000"/>
          </a:xfrm>
          <a:prstGeom prst="bentConnector3">
            <a:avLst>
              <a:gd name="adj1" fmla="val 39689561"/>
            </a:avLst>
          </a:prstGeom>
          <a:noFill/>
          <a:ln w="9525" cap="flat" cmpd="sng">
            <a:solidFill>
              <a:schemeClr val="lt1"/>
            </a:solidFill>
            <a:prstDash val="solid"/>
            <a:round/>
            <a:headEnd type="none" w="med" len="med"/>
            <a:tailEnd type="none" w="med" len="med"/>
          </a:ln>
        </p:spPr>
      </p:cxnSp>
      <p:cxnSp>
        <p:nvCxnSpPr>
          <p:cNvPr id="775" name="Google Shape;775;p51"/>
          <p:cNvCxnSpPr>
            <a:stCxn id="768" idx="1"/>
            <a:endCxn id="769" idx="1"/>
          </p:cNvCxnSpPr>
          <p:nvPr/>
        </p:nvCxnSpPr>
        <p:spPr>
          <a:xfrm>
            <a:off x="5157807" y="1882100"/>
            <a:ext cx="600" cy="633000"/>
          </a:xfrm>
          <a:prstGeom prst="bentConnector3">
            <a:avLst>
              <a:gd name="adj1" fmla="val -39687528"/>
            </a:avLst>
          </a:prstGeom>
          <a:noFill/>
          <a:ln w="9525" cap="flat" cmpd="sng">
            <a:solidFill>
              <a:schemeClr val="lt1"/>
            </a:solidFill>
            <a:prstDash val="solid"/>
            <a:round/>
            <a:headEnd type="none" w="med" len="med"/>
            <a:tailEnd type="none" w="med" len="med"/>
          </a:ln>
        </p:spPr>
      </p:cxnSp>
      <p:cxnSp>
        <p:nvCxnSpPr>
          <p:cNvPr id="776" name="Google Shape;776;p51"/>
          <p:cNvCxnSpPr>
            <a:stCxn id="768" idx="3"/>
            <a:endCxn id="769" idx="3"/>
          </p:cNvCxnSpPr>
          <p:nvPr/>
        </p:nvCxnSpPr>
        <p:spPr>
          <a:xfrm>
            <a:off x="7645407" y="1882100"/>
            <a:ext cx="600" cy="633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777" name="Google Shape;777;p51"/>
          <p:cNvCxnSpPr>
            <a:stCxn id="771" idx="1"/>
            <a:endCxn id="772" idx="1"/>
          </p:cNvCxnSpPr>
          <p:nvPr/>
        </p:nvCxnSpPr>
        <p:spPr>
          <a:xfrm>
            <a:off x="5157807" y="3544100"/>
            <a:ext cx="600" cy="633000"/>
          </a:xfrm>
          <a:prstGeom prst="bentConnector3">
            <a:avLst>
              <a:gd name="adj1" fmla="val -39687528"/>
            </a:avLst>
          </a:prstGeom>
          <a:noFill/>
          <a:ln w="9525" cap="flat" cmpd="sng">
            <a:solidFill>
              <a:schemeClr val="lt1"/>
            </a:solidFill>
            <a:prstDash val="solid"/>
            <a:round/>
            <a:headEnd type="none" w="med" len="med"/>
            <a:tailEnd type="none" w="med" len="med"/>
          </a:ln>
        </p:spPr>
      </p:cxnSp>
      <p:cxnSp>
        <p:nvCxnSpPr>
          <p:cNvPr id="778" name="Google Shape;778;p51"/>
          <p:cNvCxnSpPr>
            <a:stCxn id="771" idx="3"/>
            <a:endCxn id="772" idx="3"/>
          </p:cNvCxnSpPr>
          <p:nvPr/>
        </p:nvCxnSpPr>
        <p:spPr>
          <a:xfrm>
            <a:off x="7645407" y="3544100"/>
            <a:ext cx="600" cy="633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779" name="Google Shape;779;p51"/>
          <p:cNvCxnSpPr>
            <a:stCxn id="770" idx="3"/>
            <a:endCxn id="765" idx="3"/>
          </p:cNvCxnSpPr>
          <p:nvPr/>
        </p:nvCxnSpPr>
        <p:spPr>
          <a:xfrm>
            <a:off x="3986188" y="3544100"/>
            <a:ext cx="600" cy="633000"/>
          </a:xfrm>
          <a:prstGeom prst="bentConnector3">
            <a:avLst>
              <a:gd name="adj1" fmla="val 39689561"/>
            </a:avLst>
          </a:prstGeom>
          <a:noFill/>
          <a:ln w="9525" cap="flat" cmpd="sng">
            <a:solidFill>
              <a:schemeClr val="lt1"/>
            </a:solidFill>
            <a:prstDash val="solid"/>
            <a:round/>
            <a:headEnd type="none" w="med" len="med"/>
            <a:tailEnd type="none" w="med" len="med"/>
          </a:ln>
        </p:spPr>
      </p:cxnSp>
      <p:cxnSp>
        <p:nvCxnSpPr>
          <p:cNvPr id="780" name="Google Shape;780;p51"/>
          <p:cNvCxnSpPr>
            <a:stCxn id="770" idx="1"/>
            <a:endCxn id="765" idx="1"/>
          </p:cNvCxnSpPr>
          <p:nvPr/>
        </p:nvCxnSpPr>
        <p:spPr>
          <a:xfrm>
            <a:off x="1498588" y="3544100"/>
            <a:ext cx="600" cy="633000"/>
          </a:xfrm>
          <a:prstGeom prst="bentConnector3">
            <a:avLst>
              <a:gd name="adj1" fmla="val -39687500"/>
            </a:avLst>
          </a:prstGeom>
          <a:noFill/>
          <a:ln w="9525" cap="flat" cmpd="sng">
            <a:solidFill>
              <a:schemeClr val="lt1"/>
            </a:solidFill>
            <a:prstDash val="solid"/>
            <a:round/>
            <a:headEnd type="none" w="med" len="med"/>
            <a:tailEnd type="none" w="med" len="med"/>
          </a:ln>
        </p:spPr>
      </p:cxnSp>
      <p:grpSp>
        <p:nvGrpSpPr>
          <p:cNvPr id="781" name="Google Shape;781;p51"/>
          <p:cNvGrpSpPr/>
          <p:nvPr/>
        </p:nvGrpSpPr>
        <p:grpSpPr>
          <a:xfrm>
            <a:off x="405288" y="860175"/>
            <a:ext cx="171000" cy="3574050"/>
            <a:chOff x="5816800" y="2392275"/>
            <a:chExt cx="171000" cy="3574050"/>
          </a:xfrm>
        </p:grpSpPr>
        <p:sp>
          <p:nvSpPr>
            <p:cNvPr id="782" name="Google Shape;782;p51"/>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3" name="Google Shape;783;p51"/>
            <p:cNvCxnSpPr>
              <a:stCxn id="782" idx="2"/>
              <a:endCxn id="764"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784" name="Google Shape;784;p51"/>
          <p:cNvGrpSpPr/>
          <p:nvPr/>
        </p:nvGrpSpPr>
        <p:grpSpPr>
          <a:xfrm flipH="1">
            <a:off x="8567798" y="860175"/>
            <a:ext cx="171000" cy="3574050"/>
            <a:chOff x="5816800" y="2392275"/>
            <a:chExt cx="171000" cy="3574050"/>
          </a:xfrm>
        </p:grpSpPr>
        <p:sp>
          <p:nvSpPr>
            <p:cNvPr id="785" name="Google Shape;785;p51"/>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6" name="Google Shape;786;p51"/>
            <p:cNvCxnSpPr>
              <a:stCxn id="785" idx="2"/>
              <a:endCxn id="764"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787" name="Google Shape;787;p5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MY REFERENCES</a:t>
            </a:r>
            <a:endParaRPr>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52"/>
          <p:cNvSpPr/>
          <p:nvPr/>
        </p:nvSpPr>
        <p:spPr>
          <a:xfrm>
            <a:off x="2312247" y="42000"/>
            <a:ext cx="4519500" cy="38385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2"/>
          <p:cNvSpPr/>
          <p:nvPr/>
        </p:nvSpPr>
        <p:spPr>
          <a:xfrm>
            <a:off x="2249975" y="3584187"/>
            <a:ext cx="46440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2"/>
          <p:cNvSpPr txBox="1">
            <a:spLocks noGrp="1"/>
          </p:cNvSpPr>
          <p:nvPr>
            <p:ph type="subTitle" idx="1"/>
          </p:nvPr>
        </p:nvSpPr>
        <p:spPr>
          <a:xfrm>
            <a:off x="2372375" y="2272550"/>
            <a:ext cx="4399200" cy="1168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pic>
        <p:nvPicPr>
          <p:cNvPr id="795" name="Google Shape;795;p52"/>
          <p:cNvPicPr preferRelativeResize="0"/>
          <p:nvPr/>
        </p:nvPicPr>
        <p:blipFill>
          <a:blip r:embed="rId3">
            <a:alphaModFix/>
          </a:blip>
          <a:stretch>
            <a:fillRect/>
          </a:stretch>
        </p:blipFill>
        <p:spPr>
          <a:xfrm>
            <a:off x="3634125" y="346900"/>
            <a:ext cx="1875751" cy="1796801"/>
          </a:xfrm>
          <a:prstGeom prst="rect">
            <a:avLst/>
          </a:prstGeom>
          <a:noFill/>
          <a:ln>
            <a:noFill/>
          </a:ln>
        </p:spPr>
      </p:pic>
      <p:cxnSp>
        <p:nvCxnSpPr>
          <p:cNvPr id="796" name="Google Shape;796;p52"/>
          <p:cNvCxnSpPr>
            <a:stCxn id="793" idx="1"/>
            <a:endCxn id="794" idx="1"/>
          </p:cNvCxnSpPr>
          <p:nvPr/>
        </p:nvCxnSpPr>
        <p:spPr>
          <a:xfrm rot="10800000" flipH="1">
            <a:off x="2249975" y="2856687"/>
            <a:ext cx="122400" cy="969900"/>
          </a:xfrm>
          <a:prstGeom prst="bentConnector3">
            <a:avLst>
              <a:gd name="adj1" fmla="val -194547"/>
            </a:avLst>
          </a:prstGeom>
          <a:noFill/>
          <a:ln w="9525" cap="flat" cmpd="sng">
            <a:solidFill>
              <a:schemeClr val="lt1"/>
            </a:solidFill>
            <a:prstDash val="solid"/>
            <a:round/>
            <a:headEnd type="none" w="med" len="med"/>
            <a:tailEnd type="none" w="med" len="med"/>
          </a:ln>
        </p:spPr>
      </p:cxnSp>
      <p:cxnSp>
        <p:nvCxnSpPr>
          <p:cNvPr id="797" name="Google Shape;797;p52"/>
          <p:cNvCxnSpPr>
            <a:stCxn id="793" idx="3"/>
            <a:endCxn id="794" idx="3"/>
          </p:cNvCxnSpPr>
          <p:nvPr/>
        </p:nvCxnSpPr>
        <p:spPr>
          <a:xfrm rot="10800000">
            <a:off x="6771575" y="2856687"/>
            <a:ext cx="122400" cy="969900"/>
          </a:xfrm>
          <a:prstGeom prst="bentConnector3">
            <a:avLst>
              <a:gd name="adj1" fmla="val -194547"/>
            </a:avLst>
          </a:prstGeom>
          <a:noFill/>
          <a:ln w="9525" cap="flat" cmpd="sng">
            <a:solidFill>
              <a:schemeClr val="lt1"/>
            </a:solidFill>
            <a:prstDash val="solid"/>
            <a:round/>
            <a:headEnd type="none" w="med" len="med"/>
            <a:tailEnd type="none" w="med" len="med"/>
          </a:ln>
        </p:spPr>
      </p:cxnSp>
      <p:sp>
        <p:nvSpPr>
          <p:cNvPr id="798" name="Google Shape;798;p52"/>
          <p:cNvSpPr txBox="1">
            <a:spLocks noGrp="1"/>
          </p:cNvSpPr>
          <p:nvPr>
            <p:ph type="title"/>
          </p:nvPr>
        </p:nvSpPr>
        <p:spPr>
          <a:xfrm>
            <a:off x="2415867" y="3554200"/>
            <a:ext cx="43122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—SOMEONE FAMOUS</a:t>
            </a:r>
            <a:endParaRPr>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53"/>
          <p:cNvSpPr/>
          <p:nvPr/>
        </p:nvSpPr>
        <p:spPr>
          <a:xfrm>
            <a:off x="5832890" y="386263"/>
            <a:ext cx="3311100" cy="28122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3"/>
          <p:cNvSpPr/>
          <p:nvPr/>
        </p:nvSpPr>
        <p:spPr>
          <a:xfrm>
            <a:off x="45803" y="386263"/>
            <a:ext cx="3311100" cy="28122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3"/>
          <p:cNvSpPr/>
          <p:nvPr/>
        </p:nvSpPr>
        <p:spPr>
          <a:xfrm>
            <a:off x="2312247" y="891725"/>
            <a:ext cx="4519500" cy="38385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3"/>
          <p:cNvSpPr txBox="1">
            <a:spLocks noGrp="1"/>
          </p:cNvSpPr>
          <p:nvPr>
            <p:ph type="subTitle" idx="1"/>
          </p:nvPr>
        </p:nvSpPr>
        <p:spPr>
          <a:xfrm>
            <a:off x="2516200" y="3015775"/>
            <a:ext cx="4111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pic>
        <p:nvPicPr>
          <p:cNvPr id="807" name="Google Shape;807;p53"/>
          <p:cNvPicPr preferRelativeResize="0"/>
          <p:nvPr/>
        </p:nvPicPr>
        <p:blipFill>
          <a:blip r:embed="rId3">
            <a:alphaModFix/>
          </a:blip>
          <a:stretch>
            <a:fillRect/>
          </a:stretch>
        </p:blipFill>
        <p:spPr>
          <a:xfrm>
            <a:off x="289125" y="1465955"/>
            <a:ext cx="1585361" cy="3122620"/>
          </a:xfrm>
          <a:prstGeom prst="rect">
            <a:avLst/>
          </a:prstGeom>
          <a:noFill/>
          <a:ln>
            <a:noFill/>
          </a:ln>
        </p:spPr>
      </p:pic>
      <p:pic>
        <p:nvPicPr>
          <p:cNvPr id="808" name="Google Shape;808;p53"/>
          <p:cNvPicPr preferRelativeResize="0"/>
          <p:nvPr/>
        </p:nvPicPr>
        <p:blipFill>
          <a:blip r:embed="rId4">
            <a:alphaModFix/>
          </a:blip>
          <a:stretch>
            <a:fillRect/>
          </a:stretch>
        </p:blipFill>
        <p:spPr>
          <a:xfrm>
            <a:off x="7334158" y="1243549"/>
            <a:ext cx="1520718" cy="3404125"/>
          </a:xfrm>
          <a:prstGeom prst="rect">
            <a:avLst/>
          </a:prstGeom>
          <a:noFill/>
          <a:ln>
            <a:noFill/>
          </a:ln>
        </p:spPr>
      </p:pic>
      <p:sp>
        <p:nvSpPr>
          <p:cNvPr id="809" name="Google Shape;809;p53"/>
          <p:cNvSpPr/>
          <p:nvPr/>
        </p:nvSpPr>
        <p:spPr>
          <a:xfrm>
            <a:off x="2312300" y="1664000"/>
            <a:ext cx="4519500" cy="11106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0" name="Google Shape;810;p53"/>
          <p:cNvCxnSpPr>
            <a:stCxn id="809" idx="1"/>
            <a:endCxn id="806" idx="1"/>
          </p:cNvCxnSpPr>
          <p:nvPr/>
        </p:nvCxnSpPr>
        <p:spPr>
          <a:xfrm>
            <a:off x="2312300" y="2219300"/>
            <a:ext cx="204000" cy="1044900"/>
          </a:xfrm>
          <a:prstGeom prst="bentConnector3">
            <a:avLst>
              <a:gd name="adj1" fmla="val -116728"/>
            </a:avLst>
          </a:prstGeom>
          <a:noFill/>
          <a:ln w="9525" cap="flat" cmpd="sng">
            <a:solidFill>
              <a:schemeClr val="lt1"/>
            </a:solidFill>
            <a:prstDash val="solid"/>
            <a:round/>
            <a:headEnd type="none" w="med" len="med"/>
            <a:tailEnd type="none" w="med" len="med"/>
          </a:ln>
        </p:spPr>
      </p:cxnSp>
      <p:cxnSp>
        <p:nvCxnSpPr>
          <p:cNvPr id="811" name="Google Shape;811;p53"/>
          <p:cNvCxnSpPr>
            <a:stCxn id="809" idx="3"/>
            <a:endCxn id="806" idx="3"/>
          </p:cNvCxnSpPr>
          <p:nvPr/>
        </p:nvCxnSpPr>
        <p:spPr>
          <a:xfrm flipH="1">
            <a:off x="6628100" y="2219300"/>
            <a:ext cx="203700" cy="1044900"/>
          </a:xfrm>
          <a:prstGeom prst="bentConnector3">
            <a:avLst>
              <a:gd name="adj1" fmla="val -116900"/>
            </a:avLst>
          </a:prstGeom>
          <a:noFill/>
          <a:ln w="9525" cap="flat" cmpd="sng">
            <a:solidFill>
              <a:schemeClr val="lt1"/>
            </a:solidFill>
            <a:prstDash val="solid"/>
            <a:round/>
            <a:headEnd type="none" w="med" len="med"/>
            <a:tailEnd type="none" w="med" len="med"/>
          </a:ln>
        </p:spPr>
      </p:cxnSp>
      <p:grpSp>
        <p:nvGrpSpPr>
          <p:cNvPr id="812" name="Google Shape;812;p53"/>
          <p:cNvGrpSpPr/>
          <p:nvPr/>
        </p:nvGrpSpPr>
        <p:grpSpPr>
          <a:xfrm>
            <a:off x="2370860" y="3512875"/>
            <a:ext cx="4402275" cy="629575"/>
            <a:chOff x="2370860" y="3360475"/>
            <a:chExt cx="4402275" cy="629575"/>
          </a:xfrm>
        </p:grpSpPr>
        <p:sp>
          <p:nvSpPr>
            <p:cNvPr id="813" name="Google Shape;813;p53"/>
            <p:cNvSpPr/>
            <p:nvPr/>
          </p:nvSpPr>
          <p:spPr>
            <a:xfrm flipH="1">
              <a:off x="6703235" y="39201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4" name="Google Shape;814;p53"/>
            <p:cNvCxnSpPr>
              <a:stCxn id="813" idx="6"/>
              <a:endCxn id="806" idx="2"/>
            </p:cNvCxnSpPr>
            <p:nvPr/>
          </p:nvCxnSpPr>
          <p:spPr>
            <a:xfrm rot="10800000">
              <a:off x="4572035" y="3360500"/>
              <a:ext cx="2131200" cy="594600"/>
            </a:xfrm>
            <a:prstGeom prst="bentConnector2">
              <a:avLst/>
            </a:prstGeom>
            <a:noFill/>
            <a:ln w="9525" cap="flat" cmpd="sng">
              <a:solidFill>
                <a:schemeClr val="lt1"/>
              </a:solidFill>
              <a:prstDash val="solid"/>
              <a:round/>
              <a:headEnd type="none" w="med" len="med"/>
              <a:tailEnd type="none" w="med" len="med"/>
            </a:ln>
          </p:spPr>
        </p:cxnSp>
        <p:sp>
          <p:nvSpPr>
            <p:cNvPr id="815" name="Google Shape;815;p53"/>
            <p:cNvSpPr/>
            <p:nvPr/>
          </p:nvSpPr>
          <p:spPr>
            <a:xfrm flipH="1">
              <a:off x="2370860" y="39201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 name="Google Shape;816;p53"/>
            <p:cNvCxnSpPr>
              <a:stCxn id="806" idx="2"/>
              <a:endCxn id="815" idx="2"/>
            </p:cNvCxnSpPr>
            <p:nvPr/>
          </p:nvCxnSpPr>
          <p:spPr>
            <a:xfrm rot="5400000">
              <a:off x="3209200" y="2592175"/>
              <a:ext cx="594600" cy="2131200"/>
            </a:xfrm>
            <a:prstGeom prst="bentConnector2">
              <a:avLst/>
            </a:prstGeom>
            <a:noFill/>
            <a:ln w="9525" cap="flat" cmpd="sng">
              <a:solidFill>
                <a:schemeClr val="lt1"/>
              </a:solidFill>
              <a:prstDash val="solid"/>
              <a:round/>
              <a:headEnd type="none" w="med" len="med"/>
              <a:tailEnd type="none" w="med" len="med"/>
            </a:ln>
          </p:spPr>
        </p:cxnSp>
      </p:grpSp>
      <p:sp>
        <p:nvSpPr>
          <p:cNvPr id="817" name="Google Shape;817;p53"/>
          <p:cNvSpPr txBox="1">
            <a:spLocks noGrp="1"/>
          </p:cNvSpPr>
          <p:nvPr>
            <p:ph type="title"/>
          </p:nvPr>
        </p:nvSpPr>
        <p:spPr>
          <a:xfrm>
            <a:off x="2516200" y="1664012"/>
            <a:ext cx="4111800" cy="111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150,000</a:t>
            </a:r>
            <a:endParaRPr>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54"/>
          <p:cNvSpPr/>
          <p:nvPr/>
        </p:nvSpPr>
        <p:spPr>
          <a:xfrm>
            <a:off x="524849" y="946150"/>
            <a:ext cx="1350600" cy="12567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4"/>
          <p:cNvSpPr/>
          <p:nvPr/>
        </p:nvSpPr>
        <p:spPr>
          <a:xfrm>
            <a:off x="524849" y="2068761"/>
            <a:ext cx="1350600" cy="12570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4"/>
          <p:cNvSpPr/>
          <p:nvPr/>
        </p:nvSpPr>
        <p:spPr>
          <a:xfrm>
            <a:off x="4492782" y="539400"/>
            <a:ext cx="4507200" cy="4194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4"/>
          <p:cNvSpPr/>
          <p:nvPr/>
        </p:nvSpPr>
        <p:spPr>
          <a:xfrm>
            <a:off x="524849" y="3323247"/>
            <a:ext cx="1350600" cy="12570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4"/>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4"/>
          <p:cNvSpPr txBox="1">
            <a:spLocks noGrp="1"/>
          </p:cNvSpPr>
          <p:nvPr>
            <p:ph type="subTitle" idx="4294967295"/>
          </p:nvPr>
        </p:nvSpPr>
        <p:spPr>
          <a:xfrm>
            <a:off x="4572000" y="4242000"/>
            <a:ext cx="3857700" cy="3621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t>Follow the link in the graph to modify its data and then paste the new one here. </a:t>
            </a:r>
            <a:r>
              <a:rPr lang="en" sz="1200" b="1">
                <a:uFill>
                  <a:noFill/>
                </a:uFill>
                <a:hlinkClick r:id="rId3"/>
              </a:rPr>
              <a:t>For more info, click here</a:t>
            </a:r>
            <a:endParaRPr sz="1200" b="1"/>
          </a:p>
        </p:txBody>
      </p:sp>
      <p:pic>
        <p:nvPicPr>
          <p:cNvPr id="828" name="Google Shape;828;p54" title="Chart">
            <a:hlinkClick r:id="rId4"/>
          </p:cNvPr>
          <p:cNvPicPr preferRelativeResize="0"/>
          <p:nvPr/>
        </p:nvPicPr>
        <p:blipFill>
          <a:blip r:embed="rId5">
            <a:alphaModFix/>
          </a:blip>
          <a:stretch>
            <a:fillRect/>
          </a:stretch>
        </p:blipFill>
        <p:spPr>
          <a:xfrm>
            <a:off x="4566300" y="1432800"/>
            <a:ext cx="3857699" cy="2528916"/>
          </a:xfrm>
          <a:prstGeom prst="rect">
            <a:avLst/>
          </a:prstGeom>
          <a:noFill/>
          <a:ln>
            <a:noFill/>
          </a:ln>
        </p:spPr>
      </p:pic>
      <p:cxnSp>
        <p:nvCxnSpPr>
          <p:cNvPr id="829" name="Google Shape;829;p54"/>
          <p:cNvCxnSpPr/>
          <p:nvPr/>
        </p:nvCxnSpPr>
        <p:spPr>
          <a:xfrm>
            <a:off x="5182766" y="3633430"/>
            <a:ext cx="3127200" cy="0"/>
          </a:xfrm>
          <a:prstGeom prst="straightConnector1">
            <a:avLst/>
          </a:prstGeom>
          <a:noFill/>
          <a:ln w="9525" cap="flat" cmpd="sng">
            <a:solidFill>
              <a:schemeClr val="dk2"/>
            </a:solidFill>
            <a:prstDash val="solid"/>
            <a:round/>
            <a:headEnd type="none" w="med" len="med"/>
            <a:tailEnd type="none" w="med" len="med"/>
          </a:ln>
        </p:spPr>
      </p:cxnSp>
      <p:sp>
        <p:nvSpPr>
          <p:cNvPr id="830" name="Google Shape;830;p54"/>
          <p:cNvSpPr txBox="1"/>
          <p:nvPr/>
        </p:nvSpPr>
        <p:spPr>
          <a:xfrm>
            <a:off x="720000" y="1341400"/>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2019</a:t>
            </a:r>
            <a:endParaRPr sz="2500">
              <a:solidFill>
                <a:schemeClr val="lt1"/>
              </a:solidFill>
              <a:latin typeface="Fugaz One"/>
              <a:ea typeface="Fugaz One"/>
              <a:cs typeface="Fugaz One"/>
              <a:sym typeface="Fugaz One"/>
            </a:endParaRPr>
          </a:p>
        </p:txBody>
      </p:sp>
      <p:sp>
        <p:nvSpPr>
          <p:cNvPr id="831" name="Google Shape;831;p54"/>
          <p:cNvSpPr txBox="1"/>
          <p:nvPr/>
        </p:nvSpPr>
        <p:spPr>
          <a:xfrm>
            <a:off x="720000" y="1731275"/>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Catamaran"/>
                <a:ea typeface="Catamaran"/>
                <a:cs typeface="Catamaran"/>
                <a:sym typeface="Catamaran"/>
              </a:rPr>
              <a:t>Venus is very hot, even hotter than Mercury</a:t>
            </a:r>
            <a:endParaRPr>
              <a:solidFill>
                <a:srgbClr val="FFFFFF"/>
              </a:solidFill>
              <a:latin typeface="Catamaran"/>
              <a:ea typeface="Catamaran"/>
              <a:cs typeface="Catamaran"/>
              <a:sym typeface="Catamaran"/>
            </a:endParaRPr>
          </a:p>
        </p:txBody>
      </p:sp>
      <p:sp>
        <p:nvSpPr>
          <p:cNvPr id="832" name="Google Shape;832;p54"/>
          <p:cNvSpPr txBox="1"/>
          <p:nvPr/>
        </p:nvSpPr>
        <p:spPr>
          <a:xfrm>
            <a:off x="720000" y="4108649"/>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Catamaran"/>
                <a:ea typeface="Catamaran"/>
                <a:cs typeface="Catamaran"/>
                <a:sym typeface="Catamaran"/>
              </a:rPr>
              <a:t>Despite being red, Mars is actually a cold place</a:t>
            </a:r>
            <a:endParaRPr>
              <a:solidFill>
                <a:schemeClr val="lt1"/>
              </a:solidFill>
              <a:latin typeface="Catamaran"/>
              <a:ea typeface="Catamaran"/>
              <a:cs typeface="Catamaran"/>
              <a:sym typeface="Catamaran"/>
            </a:endParaRPr>
          </a:p>
        </p:txBody>
      </p:sp>
      <p:sp>
        <p:nvSpPr>
          <p:cNvPr id="833" name="Google Shape;833;p54"/>
          <p:cNvSpPr txBox="1"/>
          <p:nvPr/>
        </p:nvSpPr>
        <p:spPr>
          <a:xfrm>
            <a:off x="720000" y="3718649"/>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2021</a:t>
            </a:r>
            <a:endParaRPr sz="2500">
              <a:solidFill>
                <a:schemeClr val="lt1"/>
              </a:solidFill>
              <a:latin typeface="Fugaz One"/>
              <a:ea typeface="Fugaz One"/>
              <a:cs typeface="Fugaz One"/>
              <a:sym typeface="Fugaz One"/>
            </a:endParaRPr>
          </a:p>
        </p:txBody>
      </p:sp>
      <p:sp>
        <p:nvSpPr>
          <p:cNvPr id="834" name="Google Shape;834;p54"/>
          <p:cNvSpPr txBox="1"/>
          <p:nvPr/>
        </p:nvSpPr>
        <p:spPr>
          <a:xfrm>
            <a:off x="720000" y="2529950"/>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2020</a:t>
            </a:r>
            <a:endParaRPr sz="2500">
              <a:solidFill>
                <a:schemeClr val="lt1"/>
              </a:solidFill>
              <a:latin typeface="Fugaz One"/>
              <a:ea typeface="Fugaz One"/>
              <a:cs typeface="Fugaz One"/>
              <a:sym typeface="Fugaz One"/>
            </a:endParaRPr>
          </a:p>
        </p:txBody>
      </p:sp>
      <p:sp>
        <p:nvSpPr>
          <p:cNvPr id="835" name="Google Shape;835;p54"/>
          <p:cNvSpPr txBox="1"/>
          <p:nvPr/>
        </p:nvSpPr>
        <p:spPr>
          <a:xfrm>
            <a:off x="720000" y="2919962"/>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Catamaran"/>
                <a:ea typeface="Catamaran"/>
                <a:cs typeface="Catamaran"/>
                <a:sym typeface="Catamaran"/>
              </a:rPr>
              <a:t>Earth is the third planet and is where we live on</a:t>
            </a:r>
            <a:endParaRPr>
              <a:solidFill>
                <a:srgbClr val="FFFFFF"/>
              </a:solidFill>
              <a:latin typeface="Catamaran"/>
              <a:ea typeface="Catamaran"/>
              <a:cs typeface="Catamaran"/>
              <a:sym typeface="Catamaran"/>
            </a:endParaRPr>
          </a:p>
        </p:txBody>
      </p:sp>
      <p:sp>
        <p:nvSpPr>
          <p:cNvPr id="836" name="Google Shape;836;p54"/>
          <p:cNvSpPr/>
          <p:nvPr/>
        </p:nvSpPr>
        <p:spPr>
          <a:xfrm>
            <a:off x="2887125" y="1537475"/>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4"/>
          <p:cNvSpPr/>
          <p:nvPr/>
        </p:nvSpPr>
        <p:spPr>
          <a:xfrm>
            <a:off x="2887125" y="3811850"/>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4"/>
          <p:cNvSpPr/>
          <p:nvPr/>
        </p:nvSpPr>
        <p:spPr>
          <a:xfrm>
            <a:off x="2887125" y="2674662"/>
            <a:ext cx="673200" cy="673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4"/>
          <p:cNvSpPr txBox="1"/>
          <p:nvPr/>
        </p:nvSpPr>
        <p:spPr>
          <a:xfrm>
            <a:off x="3682350" y="1640975"/>
            <a:ext cx="8895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70%</a:t>
            </a:r>
            <a:endParaRPr sz="2500">
              <a:solidFill>
                <a:schemeClr val="lt1"/>
              </a:solidFill>
              <a:latin typeface="Fugaz One"/>
              <a:ea typeface="Fugaz One"/>
              <a:cs typeface="Fugaz One"/>
              <a:sym typeface="Fugaz One"/>
            </a:endParaRPr>
          </a:p>
        </p:txBody>
      </p:sp>
      <p:sp>
        <p:nvSpPr>
          <p:cNvPr id="840" name="Google Shape;840;p54"/>
          <p:cNvSpPr txBox="1"/>
          <p:nvPr/>
        </p:nvSpPr>
        <p:spPr>
          <a:xfrm>
            <a:off x="3682350" y="2778150"/>
            <a:ext cx="8895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85%</a:t>
            </a:r>
            <a:endParaRPr sz="2500">
              <a:solidFill>
                <a:schemeClr val="lt1"/>
              </a:solidFill>
              <a:latin typeface="Fugaz One"/>
              <a:ea typeface="Fugaz One"/>
              <a:cs typeface="Fugaz One"/>
              <a:sym typeface="Fugaz One"/>
            </a:endParaRPr>
          </a:p>
        </p:txBody>
      </p:sp>
      <p:sp>
        <p:nvSpPr>
          <p:cNvPr id="841" name="Google Shape;841;p54"/>
          <p:cNvSpPr txBox="1"/>
          <p:nvPr/>
        </p:nvSpPr>
        <p:spPr>
          <a:xfrm>
            <a:off x="3682350" y="3915325"/>
            <a:ext cx="8895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90%</a:t>
            </a:r>
            <a:endParaRPr sz="2500">
              <a:solidFill>
                <a:schemeClr val="lt1"/>
              </a:solidFill>
              <a:latin typeface="Fugaz One"/>
              <a:ea typeface="Fugaz One"/>
              <a:cs typeface="Fugaz One"/>
              <a:sym typeface="Fugaz One"/>
            </a:endParaRPr>
          </a:p>
        </p:txBody>
      </p:sp>
      <p:grpSp>
        <p:nvGrpSpPr>
          <p:cNvPr id="842" name="Google Shape;842;p54"/>
          <p:cNvGrpSpPr/>
          <p:nvPr/>
        </p:nvGrpSpPr>
        <p:grpSpPr>
          <a:xfrm>
            <a:off x="3004778" y="3930069"/>
            <a:ext cx="437894" cy="437608"/>
            <a:chOff x="4639930" y="3588699"/>
            <a:chExt cx="446876" cy="446584"/>
          </a:xfrm>
        </p:grpSpPr>
        <p:sp>
          <p:nvSpPr>
            <p:cNvPr id="843" name="Google Shape;843;p54"/>
            <p:cNvSpPr/>
            <p:nvPr/>
          </p:nvSpPr>
          <p:spPr>
            <a:xfrm>
              <a:off x="4639930" y="3588699"/>
              <a:ext cx="446876" cy="445354"/>
            </a:xfrm>
            <a:custGeom>
              <a:avLst/>
              <a:gdLst/>
              <a:ahLst/>
              <a:cxnLst/>
              <a:rect l="l" t="t" r="r" b="b"/>
              <a:pathLst>
                <a:path w="12937" h="12892" extrusionOk="0">
                  <a:moveTo>
                    <a:pt x="6468" y="1"/>
                  </a:moveTo>
                  <a:cubicBezTo>
                    <a:pt x="5291" y="1"/>
                    <a:pt x="4318" y="937"/>
                    <a:pt x="4256" y="2097"/>
                  </a:cubicBezTo>
                  <a:cubicBezTo>
                    <a:pt x="4095" y="2052"/>
                    <a:pt x="3926" y="2034"/>
                    <a:pt x="3756" y="2034"/>
                  </a:cubicBezTo>
                  <a:cubicBezTo>
                    <a:pt x="2793" y="2034"/>
                    <a:pt x="1999" y="2766"/>
                    <a:pt x="1901" y="3703"/>
                  </a:cubicBezTo>
                  <a:cubicBezTo>
                    <a:pt x="830" y="3881"/>
                    <a:pt x="1" y="4818"/>
                    <a:pt x="1" y="5942"/>
                  </a:cubicBezTo>
                  <a:cubicBezTo>
                    <a:pt x="1" y="7191"/>
                    <a:pt x="1018" y="8217"/>
                    <a:pt x="2266" y="8217"/>
                  </a:cubicBezTo>
                  <a:lnTo>
                    <a:pt x="2356" y="8217"/>
                  </a:lnTo>
                  <a:cubicBezTo>
                    <a:pt x="2445" y="7503"/>
                    <a:pt x="2730" y="6834"/>
                    <a:pt x="3167" y="6263"/>
                  </a:cubicBezTo>
                  <a:cubicBezTo>
                    <a:pt x="3622" y="5674"/>
                    <a:pt x="4193" y="5237"/>
                    <a:pt x="4854" y="4961"/>
                  </a:cubicBezTo>
                  <a:cubicBezTo>
                    <a:pt x="5335" y="4755"/>
                    <a:pt x="5862" y="4639"/>
                    <a:pt x="6406" y="4631"/>
                  </a:cubicBezTo>
                  <a:lnTo>
                    <a:pt x="6406" y="5389"/>
                  </a:lnTo>
                  <a:cubicBezTo>
                    <a:pt x="5960" y="5398"/>
                    <a:pt x="5540" y="5487"/>
                    <a:pt x="5148" y="5656"/>
                  </a:cubicBezTo>
                  <a:cubicBezTo>
                    <a:pt x="4604" y="5888"/>
                    <a:pt x="4140" y="6245"/>
                    <a:pt x="3765" y="6727"/>
                  </a:cubicBezTo>
                  <a:cubicBezTo>
                    <a:pt x="3426" y="7164"/>
                    <a:pt x="3203" y="7673"/>
                    <a:pt x="3123" y="8217"/>
                  </a:cubicBezTo>
                  <a:lnTo>
                    <a:pt x="9814" y="8217"/>
                  </a:lnTo>
                  <a:cubicBezTo>
                    <a:pt x="9778" y="8012"/>
                    <a:pt x="9716" y="7806"/>
                    <a:pt x="9644" y="7610"/>
                  </a:cubicBezTo>
                  <a:cubicBezTo>
                    <a:pt x="9528" y="7325"/>
                    <a:pt x="9385" y="7057"/>
                    <a:pt x="9216" y="6816"/>
                  </a:cubicBezTo>
                  <a:cubicBezTo>
                    <a:pt x="9002" y="6941"/>
                    <a:pt x="8761" y="7012"/>
                    <a:pt x="8493" y="7012"/>
                  </a:cubicBezTo>
                  <a:cubicBezTo>
                    <a:pt x="7690" y="7012"/>
                    <a:pt x="7030" y="6352"/>
                    <a:pt x="7030" y="5549"/>
                  </a:cubicBezTo>
                  <a:cubicBezTo>
                    <a:pt x="7030" y="4738"/>
                    <a:pt x="7690" y="4077"/>
                    <a:pt x="8493" y="4077"/>
                  </a:cubicBezTo>
                  <a:cubicBezTo>
                    <a:pt x="9305" y="4077"/>
                    <a:pt x="9956" y="4738"/>
                    <a:pt x="9956" y="5549"/>
                  </a:cubicBezTo>
                  <a:cubicBezTo>
                    <a:pt x="9956" y="5817"/>
                    <a:pt x="9885" y="6067"/>
                    <a:pt x="9760" y="6281"/>
                  </a:cubicBezTo>
                  <a:cubicBezTo>
                    <a:pt x="10001" y="6593"/>
                    <a:pt x="10197" y="6950"/>
                    <a:pt x="10349" y="7334"/>
                  </a:cubicBezTo>
                  <a:cubicBezTo>
                    <a:pt x="10456" y="7619"/>
                    <a:pt x="10536" y="7913"/>
                    <a:pt x="10581" y="8217"/>
                  </a:cubicBezTo>
                  <a:lnTo>
                    <a:pt x="10670" y="8217"/>
                  </a:lnTo>
                  <a:cubicBezTo>
                    <a:pt x="11919" y="8217"/>
                    <a:pt x="12936" y="7191"/>
                    <a:pt x="12936" y="5942"/>
                  </a:cubicBezTo>
                  <a:cubicBezTo>
                    <a:pt x="12936" y="4818"/>
                    <a:pt x="12115" y="3881"/>
                    <a:pt x="11036" y="3703"/>
                  </a:cubicBezTo>
                  <a:cubicBezTo>
                    <a:pt x="10947" y="2766"/>
                    <a:pt x="10153" y="2034"/>
                    <a:pt x="9189" y="2034"/>
                  </a:cubicBezTo>
                  <a:cubicBezTo>
                    <a:pt x="9011" y="2034"/>
                    <a:pt x="8841" y="2052"/>
                    <a:pt x="8681" y="2097"/>
                  </a:cubicBezTo>
                  <a:cubicBezTo>
                    <a:pt x="8618" y="937"/>
                    <a:pt x="7655" y="1"/>
                    <a:pt x="6468" y="1"/>
                  </a:cubicBezTo>
                  <a:close/>
                  <a:moveTo>
                    <a:pt x="2356" y="8217"/>
                  </a:moveTo>
                  <a:cubicBezTo>
                    <a:pt x="2347" y="8244"/>
                    <a:pt x="2347" y="8270"/>
                    <a:pt x="2338" y="8306"/>
                  </a:cubicBezTo>
                  <a:cubicBezTo>
                    <a:pt x="2258" y="9046"/>
                    <a:pt x="2382" y="9796"/>
                    <a:pt x="2704" y="10474"/>
                  </a:cubicBezTo>
                  <a:cubicBezTo>
                    <a:pt x="2757" y="10590"/>
                    <a:pt x="2820" y="10706"/>
                    <a:pt x="2882" y="10822"/>
                  </a:cubicBezTo>
                  <a:cubicBezTo>
                    <a:pt x="3043" y="10616"/>
                    <a:pt x="3248" y="10447"/>
                    <a:pt x="3480" y="10322"/>
                  </a:cubicBezTo>
                  <a:cubicBezTo>
                    <a:pt x="3444" y="10269"/>
                    <a:pt x="3417" y="10206"/>
                    <a:pt x="3391" y="10153"/>
                  </a:cubicBezTo>
                  <a:cubicBezTo>
                    <a:pt x="3132" y="9599"/>
                    <a:pt x="3025" y="8993"/>
                    <a:pt x="3096" y="8386"/>
                  </a:cubicBezTo>
                  <a:cubicBezTo>
                    <a:pt x="3105" y="8333"/>
                    <a:pt x="3105" y="8270"/>
                    <a:pt x="3123" y="8217"/>
                  </a:cubicBezTo>
                  <a:close/>
                  <a:moveTo>
                    <a:pt x="9814" y="8217"/>
                  </a:moveTo>
                  <a:cubicBezTo>
                    <a:pt x="9965" y="9046"/>
                    <a:pt x="9787" y="9903"/>
                    <a:pt x="9296" y="10608"/>
                  </a:cubicBezTo>
                  <a:cubicBezTo>
                    <a:pt x="8629" y="11574"/>
                    <a:pt x="7589" y="12133"/>
                    <a:pt x="6476" y="12133"/>
                  </a:cubicBezTo>
                  <a:cubicBezTo>
                    <a:pt x="6459" y="12133"/>
                    <a:pt x="6441" y="12133"/>
                    <a:pt x="6424" y="12133"/>
                  </a:cubicBezTo>
                  <a:lnTo>
                    <a:pt x="6424" y="12891"/>
                  </a:lnTo>
                  <a:lnTo>
                    <a:pt x="6468" y="12891"/>
                  </a:lnTo>
                  <a:cubicBezTo>
                    <a:pt x="7842" y="12891"/>
                    <a:pt x="9109" y="12213"/>
                    <a:pt x="9921" y="11036"/>
                  </a:cubicBezTo>
                  <a:cubicBezTo>
                    <a:pt x="10492" y="10206"/>
                    <a:pt x="10724" y="9198"/>
                    <a:pt x="10581" y="82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4"/>
            <p:cNvSpPr/>
            <p:nvPr/>
          </p:nvSpPr>
          <p:spPr>
            <a:xfrm>
              <a:off x="4752093" y="3963741"/>
              <a:ext cx="71538" cy="71543"/>
            </a:xfrm>
            <a:custGeom>
              <a:avLst/>
              <a:gdLst/>
              <a:ahLst/>
              <a:cxnLst/>
              <a:rect l="l" t="t" r="r" b="b"/>
              <a:pathLst>
                <a:path w="2071" h="2071" extrusionOk="0">
                  <a:moveTo>
                    <a:pt x="1036" y="0"/>
                  </a:moveTo>
                  <a:cubicBezTo>
                    <a:pt x="465" y="0"/>
                    <a:pt x="1" y="464"/>
                    <a:pt x="1" y="1035"/>
                  </a:cubicBezTo>
                  <a:cubicBezTo>
                    <a:pt x="1" y="1606"/>
                    <a:pt x="465" y="2070"/>
                    <a:pt x="1036" y="2070"/>
                  </a:cubicBezTo>
                  <a:cubicBezTo>
                    <a:pt x="1607" y="2070"/>
                    <a:pt x="2070" y="1606"/>
                    <a:pt x="2070" y="1035"/>
                  </a:cubicBezTo>
                  <a:cubicBezTo>
                    <a:pt x="2070" y="464"/>
                    <a:pt x="1607"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4"/>
            <p:cNvSpPr/>
            <p:nvPr/>
          </p:nvSpPr>
          <p:spPr>
            <a:xfrm>
              <a:off x="4908023" y="3755096"/>
              <a:ext cx="50570" cy="50574"/>
            </a:xfrm>
            <a:custGeom>
              <a:avLst/>
              <a:gdLst/>
              <a:ahLst/>
              <a:cxnLst/>
              <a:rect l="l" t="t" r="r" b="b"/>
              <a:pathLst>
                <a:path w="1464" h="1464" extrusionOk="0">
                  <a:moveTo>
                    <a:pt x="732" y="1"/>
                  </a:moveTo>
                  <a:cubicBezTo>
                    <a:pt x="331" y="1"/>
                    <a:pt x="1" y="322"/>
                    <a:pt x="1" y="732"/>
                  </a:cubicBezTo>
                  <a:cubicBezTo>
                    <a:pt x="1" y="1134"/>
                    <a:pt x="331" y="1464"/>
                    <a:pt x="732" y="1464"/>
                  </a:cubicBezTo>
                  <a:cubicBezTo>
                    <a:pt x="1143" y="1464"/>
                    <a:pt x="1464" y="1134"/>
                    <a:pt x="1464" y="732"/>
                  </a:cubicBezTo>
                  <a:cubicBezTo>
                    <a:pt x="1464" y="322"/>
                    <a:pt x="1143"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 name="Google Shape;846;p54"/>
          <p:cNvGrpSpPr/>
          <p:nvPr/>
        </p:nvGrpSpPr>
        <p:grpSpPr>
          <a:xfrm>
            <a:off x="3004924" y="2792319"/>
            <a:ext cx="437601" cy="437885"/>
            <a:chOff x="5224822" y="3588699"/>
            <a:chExt cx="446578" cy="446867"/>
          </a:xfrm>
        </p:grpSpPr>
        <p:sp>
          <p:nvSpPr>
            <p:cNvPr id="847" name="Google Shape;847;p54"/>
            <p:cNvSpPr/>
            <p:nvPr/>
          </p:nvSpPr>
          <p:spPr>
            <a:xfrm>
              <a:off x="5251006" y="3779760"/>
              <a:ext cx="212056" cy="28707"/>
            </a:xfrm>
            <a:custGeom>
              <a:avLst/>
              <a:gdLst/>
              <a:ahLst/>
              <a:cxnLst/>
              <a:rect l="l" t="t" r="r" b="b"/>
              <a:pathLst>
                <a:path w="6139" h="831" extrusionOk="0">
                  <a:moveTo>
                    <a:pt x="1" y="1"/>
                  </a:moveTo>
                  <a:lnTo>
                    <a:pt x="1" y="830"/>
                  </a:lnTo>
                  <a:lnTo>
                    <a:pt x="5978" y="830"/>
                  </a:lnTo>
                  <a:cubicBezTo>
                    <a:pt x="6032" y="786"/>
                    <a:pt x="6085" y="741"/>
                    <a:pt x="6139" y="705"/>
                  </a:cubicBezTo>
                  <a:lnTo>
                    <a:pt x="6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4"/>
            <p:cNvSpPr/>
            <p:nvPr/>
          </p:nvSpPr>
          <p:spPr>
            <a:xfrm>
              <a:off x="5251006" y="3657717"/>
              <a:ext cx="212056" cy="28707"/>
            </a:xfrm>
            <a:custGeom>
              <a:avLst/>
              <a:gdLst/>
              <a:ahLst/>
              <a:cxnLst/>
              <a:rect l="l" t="t" r="r" b="b"/>
              <a:pathLst>
                <a:path w="6139" h="831" extrusionOk="0">
                  <a:moveTo>
                    <a:pt x="1" y="1"/>
                  </a:moveTo>
                  <a:lnTo>
                    <a:pt x="1" y="830"/>
                  </a:lnTo>
                  <a:lnTo>
                    <a:pt x="6139" y="830"/>
                  </a:lnTo>
                  <a:lnTo>
                    <a:pt x="61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4"/>
            <p:cNvSpPr/>
            <p:nvPr/>
          </p:nvSpPr>
          <p:spPr>
            <a:xfrm>
              <a:off x="5224822" y="3588699"/>
              <a:ext cx="264423" cy="43803"/>
            </a:xfrm>
            <a:custGeom>
              <a:avLst/>
              <a:gdLst/>
              <a:ahLst/>
              <a:cxnLst/>
              <a:rect l="l" t="t" r="r" b="b"/>
              <a:pathLst>
                <a:path w="7655" h="1268" extrusionOk="0">
                  <a:moveTo>
                    <a:pt x="1" y="1"/>
                  </a:moveTo>
                  <a:lnTo>
                    <a:pt x="1" y="1267"/>
                  </a:lnTo>
                  <a:lnTo>
                    <a:pt x="7655" y="1267"/>
                  </a:lnTo>
                  <a:lnTo>
                    <a:pt x="76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4"/>
            <p:cNvSpPr/>
            <p:nvPr/>
          </p:nvSpPr>
          <p:spPr>
            <a:xfrm>
              <a:off x="5224822" y="3711640"/>
              <a:ext cx="264423" cy="43803"/>
            </a:xfrm>
            <a:custGeom>
              <a:avLst/>
              <a:gdLst/>
              <a:ahLst/>
              <a:cxnLst/>
              <a:rect l="l" t="t" r="r" b="b"/>
              <a:pathLst>
                <a:path w="7655" h="1268" extrusionOk="0">
                  <a:moveTo>
                    <a:pt x="1" y="1"/>
                  </a:moveTo>
                  <a:lnTo>
                    <a:pt x="1" y="1268"/>
                  </a:lnTo>
                  <a:lnTo>
                    <a:pt x="7655" y="1268"/>
                  </a:lnTo>
                  <a:lnTo>
                    <a:pt x="76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4"/>
            <p:cNvSpPr/>
            <p:nvPr/>
          </p:nvSpPr>
          <p:spPr>
            <a:xfrm>
              <a:off x="5224822" y="3833994"/>
              <a:ext cx="210191" cy="43492"/>
            </a:xfrm>
            <a:custGeom>
              <a:avLst/>
              <a:gdLst/>
              <a:ahLst/>
              <a:cxnLst/>
              <a:rect l="l" t="t" r="r" b="b"/>
              <a:pathLst>
                <a:path w="6085" h="1259" extrusionOk="0">
                  <a:moveTo>
                    <a:pt x="1" y="1"/>
                  </a:moveTo>
                  <a:lnTo>
                    <a:pt x="1" y="1258"/>
                  </a:lnTo>
                  <a:lnTo>
                    <a:pt x="5487" y="1258"/>
                  </a:lnTo>
                  <a:cubicBezTo>
                    <a:pt x="5612" y="804"/>
                    <a:pt x="5817" y="375"/>
                    <a:pt x="6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4"/>
            <p:cNvSpPr/>
            <p:nvPr/>
          </p:nvSpPr>
          <p:spPr>
            <a:xfrm>
              <a:off x="5355501" y="3901804"/>
              <a:ext cx="26218" cy="41938"/>
            </a:xfrm>
            <a:custGeom>
              <a:avLst/>
              <a:gdLst/>
              <a:ahLst/>
              <a:cxnLst/>
              <a:rect l="l" t="t" r="r" b="b"/>
              <a:pathLst>
                <a:path w="759" h="1214" extrusionOk="0">
                  <a:moveTo>
                    <a:pt x="0" y="0"/>
                  </a:moveTo>
                  <a:lnTo>
                    <a:pt x="0" y="1205"/>
                  </a:lnTo>
                  <a:cubicBezTo>
                    <a:pt x="116" y="1178"/>
                    <a:pt x="232" y="1169"/>
                    <a:pt x="357" y="1169"/>
                  </a:cubicBezTo>
                  <a:cubicBezTo>
                    <a:pt x="491" y="1169"/>
                    <a:pt x="634" y="1187"/>
                    <a:pt x="758" y="1213"/>
                  </a:cubicBezTo>
                  <a:lnTo>
                    <a:pt x="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4"/>
            <p:cNvSpPr/>
            <p:nvPr/>
          </p:nvSpPr>
          <p:spPr>
            <a:xfrm>
              <a:off x="5332978" y="3967126"/>
              <a:ext cx="68774" cy="68157"/>
            </a:xfrm>
            <a:custGeom>
              <a:avLst/>
              <a:gdLst/>
              <a:ahLst/>
              <a:cxnLst/>
              <a:rect l="l" t="t" r="r" b="b"/>
              <a:pathLst>
                <a:path w="1991" h="1973" extrusionOk="0">
                  <a:moveTo>
                    <a:pt x="993" y="0"/>
                  </a:moveTo>
                  <a:cubicBezTo>
                    <a:pt x="456" y="0"/>
                    <a:pt x="19" y="434"/>
                    <a:pt x="10" y="973"/>
                  </a:cubicBezTo>
                  <a:cubicBezTo>
                    <a:pt x="1" y="1517"/>
                    <a:pt x="438" y="1963"/>
                    <a:pt x="982" y="1972"/>
                  </a:cubicBezTo>
                  <a:cubicBezTo>
                    <a:pt x="988" y="1972"/>
                    <a:pt x="993" y="1972"/>
                    <a:pt x="999" y="1972"/>
                  </a:cubicBezTo>
                  <a:cubicBezTo>
                    <a:pt x="1535" y="1972"/>
                    <a:pt x="1973" y="1538"/>
                    <a:pt x="1981" y="1000"/>
                  </a:cubicBezTo>
                  <a:cubicBezTo>
                    <a:pt x="1990" y="455"/>
                    <a:pt x="1553" y="9"/>
                    <a:pt x="1009" y="0"/>
                  </a:cubicBezTo>
                  <a:cubicBezTo>
                    <a:pt x="1004" y="0"/>
                    <a:pt x="998" y="0"/>
                    <a:pt x="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4"/>
            <p:cNvSpPr/>
            <p:nvPr/>
          </p:nvSpPr>
          <p:spPr>
            <a:xfrm>
              <a:off x="5514505" y="3719654"/>
              <a:ext cx="64733" cy="26254"/>
            </a:xfrm>
            <a:custGeom>
              <a:avLst/>
              <a:gdLst/>
              <a:ahLst/>
              <a:cxnLst/>
              <a:rect l="l" t="t" r="r" b="b"/>
              <a:pathLst>
                <a:path w="1874" h="760" extrusionOk="0">
                  <a:moveTo>
                    <a:pt x="0" y="1"/>
                  </a:moveTo>
                  <a:lnTo>
                    <a:pt x="0" y="759"/>
                  </a:lnTo>
                  <a:lnTo>
                    <a:pt x="1865" y="759"/>
                  </a:lnTo>
                  <a:cubicBezTo>
                    <a:pt x="1838" y="643"/>
                    <a:pt x="1829" y="527"/>
                    <a:pt x="1829" y="402"/>
                  </a:cubicBezTo>
                  <a:cubicBezTo>
                    <a:pt x="1829" y="269"/>
                    <a:pt x="1847" y="126"/>
                    <a:pt x="1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4"/>
            <p:cNvSpPr/>
            <p:nvPr/>
          </p:nvSpPr>
          <p:spPr>
            <a:xfrm>
              <a:off x="5603248" y="3699930"/>
              <a:ext cx="68152" cy="68157"/>
            </a:xfrm>
            <a:custGeom>
              <a:avLst/>
              <a:gdLst/>
              <a:ahLst/>
              <a:cxnLst/>
              <a:rect l="l" t="t" r="r" b="b"/>
              <a:pathLst>
                <a:path w="1973" h="1973" extrusionOk="0">
                  <a:moveTo>
                    <a:pt x="991" y="1"/>
                  </a:moveTo>
                  <a:cubicBezTo>
                    <a:pt x="447" y="1"/>
                    <a:pt x="1" y="438"/>
                    <a:pt x="1" y="982"/>
                  </a:cubicBezTo>
                  <a:cubicBezTo>
                    <a:pt x="1" y="1535"/>
                    <a:pt x="447" y="1973"/>
                    <a:pt x="991" y="1973"/>
                  </a:cubicBezTo>
                  <a:cubicBezTo>
                    <a:pt x="1535" y="1973"/>
                    <a:pt x="1972" y="1535"/>
                    <a:pt x="1972" y="982"/>
                  </a:cubicBezTo>
                  <a:cubicBezTo>
                    <a:pt x="1972" y="438"/>
                    <a:pt x="1535" y="1"/>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4"/>
            <p:cNvSpPr/>
            <p:nvPr/>
          </p:nvSpPr>
          <p:spPr>
            <a:xfrm>
              <a:off x="5542244" y="3872200"/>
              <a:ext cx="20967" cy="29640"/>
            </a:xfrm>
            <a:custGeom>
              <a:avLst/>
              <a:gdLst/>
              <a:ahLst/>
              <a:cxnLst/>
              <a:rect l="l" t="t" r="r" b="b"/>
              <a:pathLst>
                <a:path w="607" h="858" extrusionOk="0">
                  <a:moveTo>
                    <a:pt x="304" y="1"/>
                  </a:moveTo>
                  <a:cubicBezTo>
                    <a:pt x="134" y="1"/>
                    <a:pt x="0" y="144"/>
                    <a:pt x="0" y="313"/>
                  </a:cubicBezTo>
                  <a:lnTo>
                    <a:pt x="0" y="857"/>
                  </a:lnTo>
                  <a:lnTo>
                    <a:pt x="607" y="857"/>
                  </a:lnTo>
                  <a:lnTo>
                    <a:pt x="607" y="313"/>
                  </a:lnTo>
                  <a:cubicBezTo>
                    <a:pt x="607" y="144"/>
                    <a:pt x="47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4"/>
            <p:cNvSpPr/>
            <p:nvPr/>
          </p:nvSpPr>
          <p:spPr>
            <a:xfrm>
              <a:off x="5434088" y="3797931"/>
              <a:ext cx="237307" cy="237635"/>
            </a:xfrm>
            <a:custGeom>
              <a:avLst/>
              <a:gdLst/>
              <a:ahLst/>
              <a:cxnLst/>
              <a:rect l="l" t="t" r="r" b="b"/>
              <a:pathLst>
                <a:path w="6870" h="6879" extrusionOk="0">
                  <a:moveTo>
                    <a:pt x="3435" y="1393"/>
                  </a:moveTo>
                  <a:cubicBezTo>
                    <a:pt x="4023" y="1393"/>
                    <a:pt x="4496" y="1874"/>
                    <a:pt x="4496" y="2463"/>
                  </a:cubicBezTo>
                  <a:lnTo>
                    <a:pt x="4496" y="3007"/>
                  </a:lnTo>
                  <a:lnTo>
                    <a:pt x="4978" y="3007"/>
                  </a:lnTo>
                  <a:lnTo>
                    <a:pt x="4978" y="5184"/>
                  </a:lnTo>
                  <a:lnTo>
                    <a:pt x="1873" y="5184"/>
                  </a:lnTo>
                  <a:lnTo>
                    <a:pt x="1873" y="3007"/>
                  </a:lnTo>
                  <a:lnTo>
                    <a:pt x="2373" y="3007"/>
                  </a:lnTo>
                  <a:lnTo>
                    <a:pt x="2373" y="2463"/>
                  </a:lnTo>
                  <a:cubicBezTo>
                    <a:pt x="2373" y="1874"/>
                    <a:pt x="2855" y="1393"/>
                    <a:pt x="3435" y="1393"/>
                  </a:cubicBezTo>
                  <a:close/>
                  <a:moveTo>
                    <a:pt x="3435" y="1"/>
                  </a:moveTo>
                  <a:cubicBezTo>
                    <a:pt x="1534" y="1"/>
                    <a:pt x="0" y="1544"/>
                    <a:pt x="0" y="3435"/>
                  </a:cubicBezTo>
                  <a:cubicBezTo>
                    <a:pt x="0" y="5336"/>
                    <a:pt x="1534" y="6879"/>
                    <a:pt x="3435" y="6879"/>
                  </a:cubicBezTo>
                  <a:cubicBezTo>
                    <a:pt x="5335" y="6879"/>
                    <a:pt x="6869" y="5336"/>
                    <a:pt x="6869" y="3435"/>
                  </a:cubicBezTo>
                  <a:cubicBezTo>
                    <a:pt x="6869" y="1544"/>
                    <a:pt x="5335" y="1"/>
                    <a:pt x="3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4"/>
            <p:cNvSpPr/>
            <p:nvPr/>
          </p:nvSpPr>
          <p:spPr>
            <a:xfrm>
              <a:off x="5524972" y="3927988"/>
              <a:ext cx="55821" cy="22834"/>
            </a:xfrm>
            <a:custGeom>
              <a:avLst/>
              <a:gdLst/>
              <a:ahLst/>
              <a:cxnLst/>
              <a:rect l="l" t="t" r="r" b="b"/>
              <a:pathLst>
                <a:path w="1616" h="661" extrusionOk="0">
                  <a:moveTo>
                    <a:pt x="1" y="1"/>
                  </a:moveTo>
                  <a:lnTo>
                    <a:pt x="1" y="661"/>
                  </a:lnTo>
                  <a:lnTo>
                    <a:pt x="1615" y="661"/>
                  </a:lnTo>
                  <a:lnTo>
                    <a:pt x="16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54"/>
          <p:cNvGrpSpPr/>
          <p:nvPr/>
        </p:nvGrpSpPr>
        <p:grpSpPr>
          <a:xfrm>
            <a:off x="3003116" y="1655707"/>
            <a:ext cx="441218" cy="436734"/>
            <a:chOff x="5805708" y="3589286"/>
            <a:chExt cx="450268" cy="445692"/>
          </a:xfrm>
        </p:grpSpPr>
        <p:sp>
          <p:nvSpPr>
            <p:cNvPr id="860" name="Google Shape;860;p54"/>
            <p:cNvSpPr/>
            <p:nvPr/>
          </p:nvSpPr>
          <p:spPr>
            <a:xfrm>
              <a:off x="5805708" y="3589286"/>
              <a:ext cx="449951" cy="301474"/>
            </a:xfrm>
            <a:custGeom>
              <a:avLst/>
              <a:gdLst/>
              <a:ahLst/>
              <a:cxnLst/>
              <a:rect l="l" t="t" r="r" b="b"/>
              <a:pathLst>
                <a:path w="13026" h="8727" extrusionOk="0">
                  <a:moveTo>
                    <a:pt x="7319" y="1"/>
                  </a:moveTo>
                  <a:cubicBezTo>
                    <a:pt x="7303" y="1"/>
                    <a:pt x="7287" y="1"/>
                    <a:pt x="7271" y="1"/>
                  </a:cubicBezTo>
                  <a:cubicBezTo>
                    <a:pt x="5951" y="28"/>
                    <a:pt x="4881" y="1108"/>
                    <a:pt x="4881" y="2446"/>
                  </a:cubicBezTo>
                  <a:lnTo>
                    <a:pt x="4881" y="2455"/>
                  </a:lnTo>
                  <a:cubicBezTo>
                    <a:pt x="4720" y="2428"/>
                    <a:pt x="4559" y="2410"/>
                    <a:pt x="4399" y="2410"/>
                  </a:cubicBezTo>
                  <a:cubicBezTo>
                    <a:pt x="2989" y="2410"/>
                    <a:pt x="1847" y="3552"/>
                    <a:pt x="1847" y="4961"/>
                  </a:cubicBezTo>
                  <a:cubicBezTo>
                    <a:pt x="1847" y="5033"/>
                    <a:pt x="1847" y="5104"/>
                    <a:pt x="1856" y="5176"/>
                  </a:cubicBezTo>
                  <a:cubicBezTo>
                    <a:pt x="822" y="5193"/>
                    <a:pt x="1" y="6103"/>
                    <a:pt x="126" y="7165"/>
                  </a:cubicBezTo>
                  <a:cubicBezTo>
                    <a:pt x="233" y="8030"/>
                    <a:pt x="1045" y="8726"/>
                    <a:pt x="1910" y="8726"/>
                  </a:cubicBezTo>
                  <a:lnTo>
                    <a:pt x="5603" y="8726"/>
                  </a:lnTo>
                  <a:cubicBezTo>
                    <a:pt x="5969" y="6835"/>
                    <a:pt x="7646" y="5399"/>
                    <a:pt x="9644" y="5399"/>
                  </a:cubicBezTo>
                  <a:cubicBezTo>
                    <a:pt x="10902" y="5399"/>
                    <a:pt x="12026" y="5969"/>
                    <a:pt x="12785" y="6862"/>
                  </a:cubicBezTo>
                  <a:cubicBezTo>
                    <a:pt x="12945" y="6487"/>
                    <a:pt x="13026" y="6085"/>
                    <a:pt x="13026" y="5675"/>
                  </a:cubicBezTo>
                  <a:cubicBezTo>
                    <a:pt x="13026" y="3989"/>
                    <a:pt x="11661" y="2615"/>
                    <a:pt x="9975" y="2615"/>
                  </a:cubicBezTo>
                  <a:lnTo>
                    <a:pt x="9752" y="2615"/>
                  </a:lnTo>
                  <a:lnTo>
                    <a:pt x="9752" y="2472"/>
                  </a:lnTo>
                  <a:cubicBezTo>
                    <a:pt x="9752" y="1123"/>
                    <a:pt x="8671" y="1"/>
                    <a:pt x="7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4"/>
            <p:cNvSpPr/>
            <p:nvPr/>
          </p:nvSpPr>
          <p:spPr>
            <a:xfrm>
              <a:off x="6021432" y="3800729"/>
              <a:ext cx="234544" cy="234250"/>
            </a:xfrm>
            <a:custGeom>
              <a:avLst/>
              <a:gdLst/>
              <a:ahLst/>
              <a:cxnLst/>
              <a:rect l="l" t="t" r="r" b="b"/>
              <a:pathLst>
                <a:path w="6790" h="6781" extrusionOk="0">
                  <a:moveTo>
                    <a:pt x="3685" y="1651"/>
                  </a:moveTo>
                  <a:lnTo>
                    <a:pt x="3685" y="2043"/>
                  </a:lnTo>
                  <a:cubicBezTo>
                    <a:pt x="3953" y="2070"/>
                    <a:pt x="4211" y="2141"/>
                    <a:pt x="4416" y="2257"/>
                  </a:cubicBezTo>
                  <a:lnTo>
                    <a:pt x="4158" y="2882"/>
                  </a:lnTo>
                  <a:cubicBezTo>
                    <a:pt x="3917" y="2757"/>
                    <a:pt x="3676" y="2694"/>
                    <a:pt x="3462" y="2694"/>
                  </a:cubicBezTo>
                  <a:cubicBezTo>
                    <a:pt x="3212" y="2694"/>
                    <a:pt x="3132" y="2766"/>
                    <a:pt x="3132" y="2855"/>
                  </a:cubicBezTo>
                  <a:cubicBezTo>
                    <a:pt x="3132" y="3167"/>
                    <a:pt x="4524" y="2908"/>
                    <a:pt x="4524" y="3854"/>
                  </a:cubicBezTo>
                  <a:cubicBezTo>
                    <a:pt x="4524" y="4255"/>
                    <a:pt x="4247" y="4603"/>
                    <a:pt x="3685" y="4702"/>
                  </a:cubicBezTo>
                  <a:lnTo>
                    <a:pt x="3685" y="5103"/>
                  </a:lnTo>
                  <a:lnTo>
                    <a:pt x="3185" y="5103"/>
                  </a:lnTo>
                  <a:lnTo>
                    <a:pt x="3185" y="4719"/>
                  </a:lnTo>
                  <a:cubicBezTo>
                    <a:pt x="2820" y="4693"/>
                    <a:pt x="2481" y="4594"/>
                    <a:pt x="2258" y="4461"/>
                  </a:cubicBezTo>
                  <a:lnTo>
                    <a:pt x="2534" y="3827"/>
                  </a:lnTo>
                  <a:cubicBezTo>
                    <a:pt x="2766" y="3970"/>
                    <a:pt x="3087" y="4059"/>
                    <a:pt x="3364" y="4059"/>
                  </a:cubicBezTo>
                  <a:cubicBezTo>
                    <a:pt x="3605" y="4059"/>
                    <a:pt x="3685" y="4015"/>
                    <a:pt x="3685" y="3925"/>
                  </a:cubicBezTo>
                  <a:cubicBezTo>
                    <a:pt x="3685" y="3595"/>
                    <a:pt x="2302" y="3863"/>
                    <a:pt x="2302" y="2899"/>
                  </a:cubicBezTo>
                  <a:cubicBezTo>
                    <a:pt x="2302" y="2480"/>
                    <a:pt x="2597" y="2132"/>
                    <a:pt x="3185" y="2052"/>
                  </a:cubicBezTo>
                  <a:lnTo>
                    <a:pt x="3185" y="1651"/>
                  </a:lnTo>
                  <a:close/>
                  <a:moveTo>
                    <a:pt x="3399" y="0"/>
                  </a:moveTo>
                  <a:cubicBezTo>
                    <a:pt x="1526" y="0"/>
                    <a:pt x="1" y="1517"/>
                    <a:pt x="1" y="3390"/>
                  </a:cubicBezTo>
                  <a:cubicBezTo>
                    <a:pt x="1" y="5255"/>
                    <a:pt x="1526" y="6780"/>
                    <a:pt x="3399" y="6780"/>
                  </a:cubicBezTo>
                  <a:cubicBezTo>
                    <a:pt x="5264" y="6780"/>
                    <a:pt x="6789" y="5255"/>
                    <a:pt x="6789" y="3390"/>
                  </a:cubicBezTo>
                  <a:cubicBezTo>
                    <a:pt x="6789" y="1517"/>
                    <a:pt x="5264" y="0"/>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54"/>
          <p:cNvGrpSpPr/>
          <p:nvPr/>
        </p:nvGrpSpPr>
        <p:grpSpPr>
          <a:xfrm>
            <a:off x="405288" y="860175"/>
            <a:ext cx="171000" cy="3574050"/>
            <a:chOff x="5816800" y="2392275"/>
            <a:chExt cx="171000" cy="3574050"/>
          </a:xfrm>
        </p:grpSpPr>
        <p:sp>
          <p:nvSpPr>
            <p:cNvPr id="863" name="Google Shape;863;p54"/>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 name="Google Shape;864;p54"/>
            <p:cNvCxnSpPr>
              <a:stCxn id="863" idx="2"/>
              <a:endCxn id="82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865" name="Google Shape;865;p54"/>
          <p:cNvGrpSpPr/>
          <p:nvPr/>
        </p:nvGrpSpPr>
        <p:grpSpPr>
          <a:xfrm flipH="1">
            <a:off x="8567798" y="860388"/>
            <a:ext cx="171000" cy="2932050"/>
            <a:chOff x="5816800" y="2392488"/>
            <a:chExt cx="171000" cy="2932050"/>
          </a:xfrm>
        </p:grpSpPr>
        <p:sp>
          <p:nvSpPr>
            <p:cNvPr id="866" name="Google Shape;866;p54"/>
            <p:cNvSpPr/>
            <p:nvPr/>
          </p:nvSpPr>
          <p:spPr>
            <a:xfrm>
              <a:off x="5816800" y="5254638"/>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 name="Google Shape;867;p54"/>
            <p:cNvCxnSpPr>
              <a:stCxn id="866" idx="2"/>
              <a:endCxn id="826" idx="3"/>
            </p:cNvCxnSpPr>
            <p:nvPr/>
          </p:nvCxnSpPr>
          <p:spPr>
            <a:xfrm rot="10800000" flipH="1">
              <a:off x="5816800" y="2392488"/>
              <a:ext cx="171000" cy="2897100"/>
            </a:xfrm>
            <a:prstGeom prst="bentConnector3">
              <a:avLst>
                <a:gd name="adj1" fmla="val -139254"/>
              </a:avLst>
            </a:prstGeom>
            <a:noFill/>
            <a:ln w="9525" cap="flat" cmpd="sng">
              <a:solidFill>
                <a:schemeClr val="lt1"/>
              </a:solidFill>
              <a:prstDash val="solid"/>
              <a:round/>
              <a:headEnd type="none" w="med" len="med"/>
              <a:tailEnd type="none" w="med" len="med"/>
            </a:ln>
          </p:spPr>
        </p:cxnSp>
      </p:grpSp>
      <p:cxnSp>
        <p:nvCxnSpPr>
          <p:cNvPr id="868" name="Google Shape;868;p54"/>
          <p:cNvCxnSpPr>
            <a:stCxn id="836" idx="0"/>
            <a:endCxn id="839" idx="0"/>
          </p:cNvCxnSpPr>
          <p:nvPr/>
        </p:nvCxnSpPr>
        <p:spPr>
          <a:xfrm rot="-5400000" flipH="1">
            <a:off x="3623625" y="1137575"/>
            <a:ext cx="103500" cy="903300"/>
          </a:xfrm>
          <a:prstGeom prst="bentConnector3">
            <a:avLst>
              <a:gd name="adj1" fmla="val -230072"/>
            </a:avLst>
          </a:prstGeom>
          <a:noFill/>
          <a:ln w="9525" cap="flat" cmpd="sng">
            <a:solidFill>
              <a:schemeClr val="lt1"/>
            </a:solidFill>
            <a:prstDash val="solid"/>
            <a:round/>
            <a:headEnd type="none" w="med" len="med"/>
            <a:tailEnd type="none" w="med" len="med"/>
          </a:ln>
        </p:spPr>
      </p:cxnSp>
      <p:cxnSp>
        <p:nvCxnSpPr>
          <p:cNvPr id="869" name="Google Shape;869;p54"/>
          <p:cNvCxnSpPr>
            <a:stCxn id="838" idx="0"/>
            <a:endCxn id="840" idx="0"/>
          </p:cNvCxnSpPr>
          <p:nvPr/>
        </p:nvCxnSpPr>
        <p:spPr>
          <a:xfrm rot="-5400000" flipH="1">
            <a:off x="3623625" y="2274762"/>
            <a:ext cx="103500" cy="903300"/>
          </a:xfrm>
          <a:prstGeom prst="bentConnector3">
            <a:avLst>
              <a:gd name="adj1" fmla="val -230072"/>
            </a:avLst>
          </a:prstGeom>
          <a:noFill/>
          <a:ln w="9525" cap="flat" cmpd="sng">
            <a:solidFill>
              <a:schemeClr val="lt1"/>
            </a:solidFill>
            <a:prstDash val="solid"/>
            <a:round/>
            <a:headEnd type="none" w="med" len="med"/>
            <a:tailEnd type="none" w="med" len="med"/>
          </a:ln>
        </p:spPr>
      </p:cxnSp>
      <p:cxnSp>
        <p:nvCxnSpPr>
          <p:cNvPr id="870" name="Google Shape;870;p54"/>
          <p:cNvCxnSpPr>
            <a:stCxn id="837" idx="0"/>
            <a:endCxn id="841" idx="0"/>
          </p:cNvCxnSpPr>
          <p:nvPr/>
        </p:nvCxnSpPr>
        <p:spPr>
          <a:xfrm rot="-5400000" flipH="1">
            <a:off x="3623625" y="3411950"/>
            <a:ext cx="103500" cy="903300"/>
          </a:xfrm>
          <a:prstGeom prst="bentConnector3">
            <a:avLst>
              <a:gd name="adj1" fmla="val -230072"/>
            </a:avLst>
          </a:prstGeom>
          <a:noFill/>
          <a:ln w="9525" cap="flat" cmpd="sng">
            <a:solidFill>
              <a:schemeClr val="lt1"/>
            </a:solidFill>
            <a:prstDash val="solid"/>
            <a:round/>
            <a:headEnd type="none" w="med" len="med"/>
            <a:tailEnd type="none" w="med" len="med"/>
          </a:ln>
        </p:spPr>
      </p:cxnSp>
      <p:sp>
        <p:nvSpPr>
          <p:cNvPr id="871" name="Google Shape;871;p54"/>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PROJECT SUCCESS</a:t>
            </a:r>
            <a:endParaRPr>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55"/>
          <p:cNvSpPr/>
          <p:nvPr/>
        </p:nvSpPr>
        <p:spPr>
          <a:xfrm>
            <a:off x="2704450" y="617850"/>
            <a:ext cx="3679500" cy="33348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 name="Google Shape;878;p55"/>
          <p:cNvGrpSpPr/>
          <p:nvPr/>
        </p:nvGrpSpPr>
        <p:grpSpPr>
          <a:xfrm>
            <a:off x="2942559" y="1510552"/>
            <a:ext cx="3258891" cy="1736130"/>
            <a:chOff x="233350" y="949250"/>
            <a:chExt cx="7137300" cy="3802300"/>
          </a:xfrm>
        </p:grpSpPr>
        <p:sp>
          <p:nvSpPr>
            <p:cNvPr id="879" name="Google Shape;879;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 name="Google Shape;930;p55"/>
          <p:cNvSpPr txBox="1"/>
          <p:nvPr/>
        </p:nvSpPr>
        <p:spPr>
          <a:xfrm>
            <a:off x="6438100" y="3929600"/>
            <a:ext cx="1986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atamaran"/>
                <a:ea typeface="Catamaran"/>
                <a:cs typeface="Catamaran"/>
                <a:sym typeface="Catamaran"/>
              </a:rPr>
              <a:t>Mars is actually actually a very cold place</a:t>
            </a:r>
            <a:endParaRPr>
              <a:solidFill>
                <a:srgbClr val="FFFFFF"/>
              </a:solidFill>
              <a:latin typeface="Catamaran"/>
              <a:ea typeface="Catamaran"/>
              <a:cs typeface="Catamaran"/>
              <a:sym typeface="Catamaran"/>
            </a:endParaRPr>
          </a:p>
        </p:txBody>
      </p:sp>
      <p:sp>
        <p:nvSpPr>
          <p:cNvPr id="931" name="Google Shape;931;p55"/>
          <p:cNvSpPr txBox="1"/>
          <p:nvPr/>
        </p:nvSpPr>
        <p:spPr>
          <a:xfrm>
            <a:off x="6438000" y="3463400"/>
            <a:ext cx="19860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ugaz One"/>
                <a:ea typeface="Fugaz One"/>
                <a:cs typeface="Fugaz One"/>
                <a:sym typeface="Fugaz One"/>
              </a:rPr>
              <a:t>Beijing</a:t>
            </a:r>
            <a:endParaRPr sz="2500">
              <a:solidFill>
                <a:srgbClr val="FFFFFF"/>
              </a:solidFill>
              <a:latin typeface="Fugaz One"/>
              <a:ea typeface="Fugaz One"/>
              <a:cs typeface="Fugaz One"/>
              <a:sym typeface="Fugaz One"/>
            </a:endParaRPr>
          </a:p>
        </p:txBody>
      </p:sp>
      <p:sp>
        <p:nvSpPr>
          <p:cNvPr id="932" name="Google Shape;932;p55"/>
          <p:cNvSpPr txBox="1"/>
          <p:nvPr/>
        </p:nvSpPr>
        <p:spPr>
          <a:xfrm>
            <a:off x="720000" y="3463400"/>
            <a:ext cx="19860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ugaz One"/>
                <a:ea typeface="Fugaz One"/>
                <a:cs typeface="Fugaz One"/>
                <a:sym typeface="Fugaz One"/>
              </a:rPr>
              <a:t>Seattle</a:t>
            </a:r>
            <a:endParaRPr sz="2500">
              <a:solidFill>
                <a:srgbClr val="FFFFFF"/>
              </a:solidFill>
              <a:latin typeface="Fugaz One"/>
              <a:ea typeface="Fugaz One"/>
              <a:cs typeface="Fugaz One"/>
              <a:sym typeface="Fugaz One"/>
            </a:endParaRPr>
          </a:p>
        </p:txBody>
      </p:sp>
      <p:sp>
        <p:nvSpPr>
          <p:cNvPr id="933" name="Google Shape;933;p55"/>
          <p:cNvSpPr txBox="1"/>
          <p:nvPr/>
        </p:nvSpPr>
        <p:spPr>
          <a:xfrm>
            <a:off x="720000" y="3929600"/>
            <a:ext cx="1986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atamaran"/>
                <a:ea typeface="Catamaran"/>
                <a:cs typeface="Catamaran"/>
                <a:sym typeface="Catamaran"/>
              </a:rPr>
              <a:t>Venus is the second planet from the Sun</a:t>
            </a:r>
            <a:endParaRPr>
              <a:solidFill>
                <a:srgbClr val="FFFFFF"/>
              </a:solidFill>
              <a:latin typeface="Catamaran"/>
              <a:ea typeface="Catamaran"/>
              <a:cs typeface="Catamaran"/>
              <a:sym typeface="Catamaran"/>
            </a:endParaRPr>
          </a:p>
        </p:txBody>
      </p:sp>
      <p:sp>
        <p:nvSpPr>
          <p:cNvPr id="934" name="Google Shape;934;p55"/>
          <p:cNvSpPr txBox="1"/>
          <p:nvPr/>
        </p:nvSpPr>
        <p:spPr>
          <a:xfrm>
            <a:off x="3579000" y="3463400"/>
            <a:ext cx="1986000" cy="46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ugaz One"/>
                <a:ea typeface="Fugaz One"/>
                <a:cs typeface="Fugaz One"/>
                <a:sym typeface="Fugaz One"/>
              </a:rPr>
              <a:t>Madrid</a:t>
            </a:r>
            <a:endParaRPr sz="2500">
              <a:solidFill>
                <a:srgbClr val="FFFFFF"/>
              </a:solidFill>
              <a:latin typeface="Fugaz One"/>
              <a:ea typeface="Fugaz One"/>
              <a:cs typeface="Fugaz One"/>
              <a:sym typeface="Fugaz One"/>
            </a:endParaRPr>
          </a:p>
        </p:txBody>
      </p:sp>
      <p:sp>
        <p:nvSpPr>
          <p:cNvPr id="935" name="Google Shape;935;p55"/>
          <p:cNvSpPr txBox="1"/>
          <p:nvPr/>
        </p:nvSpPr>
        <p:spPr>
          <a:xfrm>
            <a:off x="3578997" y="3929600"/>
            <a:ext cx="1986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Catamaran"/>
                <a:ea typeface="Catamaran"/>
                <a:cs typeface="Catamaran"/>
                <a:sym typeface="Catamaran"/>
              </a:rPr>
              <a:t>Neptune is the farthest planet from the Sun</a:t>
            </a:r>
            <a:endParaRPr>
              <a:solidFill>
                <a:srgbClr val="FFFFFF"/>
              </a:solidFill>
              <a:latin typeface="Catamaran"/>
              <a:ea typeface="Catamaran"/>
              <a:cs typeface="Catamaran"/>
              <a:sym typeface="Catamaran"/>
            </a:endParaRPr>
          </a:p>
        </p:txBody>
      </p:sp>
      <p:sp>
        <p:nvSpPr>
          <p:cNvPr id="936" name="Google Shape;936;p55"/>
          <p:cNvSpPr/>
          <p:nvPr/>
        </p:nvSpPr>
        <p:spPr>
          <a:xfrm>
            <a:off x="2942550" y="1749925"/>
            <a:ext cx="396900" cy="397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4079400" y="1835525"/>
            <a:ext cx="396900" cy="397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5401625" y="1835525"/>
            <a:ext cx="396900" cy="3972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9" name="Google Shape;939;p55"/>
          <p:cNvCxnSpPr>
            <a:stCxn id="932" idx="0"/>
            <a:endCxn id="936" idx="1"/>
          </p:cNvCxnSpPr>
          <p:nvPr/>
        </p:nvCxnSpPr>
        <p:spPr>
          <a:xfrm rot="-5400000">
            <a:off x="1570350" y="2091050"/>
            <a:ext cx="1515000" cy="1229700"/>
          </a:xfrm>
          <a:prstGeom prst="bentConnector2">
            <a:avLst/>
          </a:prstGeom>
          <a:noFill/>
          <a:ln w="9525" cap="flat" cmpd="sng">
            <a:solidFill>
              <a:schemeClr val="lt1"/>
            </a:solidFill>
            <a:prstDash val="solid"/>
            <a:round/>
            <a:headEnd type="none" w="med" len="med"/>
            <a:tailEnd type="none" w="med" len="med"/>
          </a:ln>
        </p:spPr>
      </p:cxnSp>
      <p:cxnSp>
        <p:nvCxnSpPr>
          <p:cNvPr id="940" name="Google Shape;940;p55"/>
          <p:cNvCxnSpPr>
            <a:stCxn id="934" idx="0"/>
            <a:endCxn id="937" idx="2"/>
          </p:cNvCxnSpPr>
          <p:nvPr/>
        </p:nvCxnSpPr>
        <p:spPr>
          <a:xfrm rot="5400000" flipH="1">
            <a:off x="3809550" y="2700950"/>
            <a:ext cx="1230600" cy="294300"/>
          </a:xfrm>
          <a:prstGeom prst="bentConnector3">
            <a:avLst>
              <a:gd name="adj1" fmla="val 50003"/>
            </a:avLst>
          </a:prstGeom>
          <a:noFill/>
          <a:ln w="9525" cap="flat" cmpd="sng">
            <a:solidFill>
              <a:schemeClr val="lt1"/>
            </a:solidFill>
            <a:prstDash val="solid"/>
            <a:round/>
            <a:headEnd type="none" w="med" len="med"/>
            <a:tailEnd type="none" w="med" len="med"/>
          </a:ln>
        </p:spPr>
      </p:cxnSp>
      <p:cxnSp>
        <p:nvCxnSpPr>
          <p:cNvPr id="941" name="Google Shape;941;p55"/>
          <p:cNvCxnSpPr>
            <a:stCxn id="931" idx="0"/>
            <a:endCxn id="938" idx="3"/>
          </p:cNvCxnSpPr>
          <p:nvPr/>
        </p:nvCxnSpPr>
        <p:spPr>
          <a:xfrm rot="5400000" flipH="1">
            <a:off x="5900100" y="1932500"/>
            <a:ext cx="1429200" cy="1632600"/>
          </a:xfrm>
          <a:prstGeom prst="bentConnector2">
            <a:avLst/>
          </a:prstGeom>
          <a:noFill/>
          <a:ln w="9525" cap="flat" cmpd="sng">
            <a:solidFill>
              <a:schemeClr val="lt1"/>
            </a:solidFill>
            <a:prstDash val="solid"/>
            <a:round/>
            <a:headEnd type="none" w="med" len="med"/>
            <a:tailEnd type="none" w="med" len="med"/>
          </a:ln>
        </p:spPr>
      </p:cxnSp>
      <p:grpSp>
        <p:nvGrpSpPr>
          <p:cNvPr id="942" name="Google Shape;942;p55"/>
          <p:cNvGrpSpPr/>
          <p:nvPr/>
        </p:nvGrpSpPr>
        <p:grpSpPr>
          <a:xfrm>
            <a:off x="5475904" y="1909871"/>
            <a:ext cx="248345" cy="248505"/>
            <a:chOff x="4640241" y="4135078"/>
            <a:chExt cx="446263" cy="446549"/>
          </a:xfrm>
        </p:grpSpPr>
        <p:sp>
          <p:nvSpPr>
            <p:cNvPr id="943" name="Google Shape;943;p55"/>
            <p:cNvSpPr/>
            <p:nvPr/>
          </p:nvSpPr>
          <p:spPr>
            <a:xfrm>
              <a:off x="4640241" y="4135078"/>
              <a:ext cx="336237" cy="237013"/>
            </a:xfrm>
            <a:custGeom>
              <a:avLst/>
              <a:gdLst/>
              <a:ahLst/>
              <a:cxnLst/>
              <a:rect l="l" t="t" r="r" b="b"/>
              <a:pathLst>
                <a:path w="9734" h="6861" extrusionOk="0">
                  <a:moveTo>
                    <a:pt x="5630" y="0"/>
                  </a:moveTo>
                  <a:cubicBezTo>
                    <a:pt x="4577" y="0"/>
                    <a:pt x="3721" y="821"/>
                    <a:pt x="3667" y="1865"/>
                  </a:cubicBezTo>
                  <a:cubicBezTo>
                    <a:pt x="3578" y="1847"/>
                    <a:pt x="3480" y="1847"/>
                    <a:pt x="3382" y="1847"/>
                  </a:cubicBezTo>
                  <a:cubicBezTo>
                    <a:pt x="2257" y="1847"/>
                    <a:pt x="1330" y="2757"/>
                    <a:pt x="1330" y="3890"/>
                  </a:cubicBezTo>
                  <a:cubicBezTo>
                    <a:pt x="1330" y="3917"/>
                    <a:pt x="1339" y="3944"/>
                    <a:pt x="1339" y="3970"/>
                  </a:cubicBezTo>
                  <a:cubicBezTo>
                    <a:pt x="589" y="4033"/>
                    <a:pt x="0" y="4657"/>
                    <a:pt x="0" y="5415"/>
                  </a:cubicBezTo>
                  <a:cubicBezTo>
                    <a:pt x="0" y="6209"/>
                    <a:pt x="652" y="6861"/>
                    <a:pt x="1455" y="6861"/>
                  </a:cubicBezTo>
                  <a:lnTo>
                    <a:pt x="4434" y="6861"/>
                  </a:lnTo>
                  <a:lnTo>
                    <a:pt x="4434" y="5121"/>
                  </a:lnTo>
                  <a:cubicBezTo>
                    <a:pt x="4434" y="4577"/>
                    <a:pt x="4639" y="4059"/>
                    <a:pt x="5023" y="3685"/>
                  </a:cubicBezTo>
                  <a:cubicBezTo>
                    <a:pt x="5398" y="3310"/>
                    <a:pt x="5897" y="3096"/>
                    <a:pt x="6433" y="3096"/>
                  </a:cubicBezTo>
                  <a:lnTo>
                    <a:pt x="9733" y="3096"/>
                  </a:lnTo>
                  <a:cubicBezTo>
                    <a:pt x="9564" y="2837"/>
                    <a:pt x="9350" y="2614"/>
                    <a:pt x="9091" y="2436"/>
                  </a:cubicBezTo>
                  <a:cubicBezTo>
                    <a:pt x="8672" y="2141"/>
                    <a:pt x="8181" y="1990"/>
                    <a:pt x="7673" y="1990"/>
                  </a:cubicBezTo>
                  <a:lnTo>
                    <a:pt x="7592" y="1990"/>
                  </a:lnTo>
                  <a:lnTo>
                    <a:pt x="7592" y="1954"/>
                  </a:lnTo>
                  <a:cubicBezTo>
                    <a:pt x="7592" y="875"/>
                    <a:pt x="6709" y="0"/>
                    <a:pt x="5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4818659" y="4267277"/>
              <a:ext cx="44422" cy="238879"/>
            </a:xfrm>
            <a:custGeom>
              <a:avLst/>
              <a:gdLst/>
              <a:ahLst/>
              <a:cxnLst/>
              <a:rect l="l" t="t" r="r" b="b"/>
              <a:pathLst>
                <a:path w="1286" h="6915" extrusionOk="0">
                  <a:moveTo>
                    <a:pt x="1276" y="1"/>
                  </a:moveTo>
                  <a:cubicBezTo>
                    <a:pt x="937" y="1"/>
                    <a:pt x="616" y="134"/>
                    <a:pt x="375" y="375"/>
                  </a:cubicBezTo>
                  <a:cubicBezTo>
                    <a:pt x="135" y="616"/>
                    <a:pt x="1" y="946"/>
                    <a:pt x="1" y="1303"/>
                  </a:cubicBezTo>
                  <a:lnTo>
                    <a:pt x="1" y="6914"/>
                  </a:lnTo>
                  <a:cubicBezTo>
                    <a:pt x="251" y="6763"/>
                    <a:pt x="536" y="6673"/>
                    <a:pt x="848" y="6673"/>
                  </a:cubicBezTo>
                  <a:lnTo>
                    <a:pt x="1285" y="6673"/>
                  </a:lnTo>
                  <a:lnTo>
                    <a:pt x="12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4973967" y="4369595"/>
              <a:ext cx="28705" cy="33301"/>
            </a:xfrm>
            <a:custGeom>
              <a:avLst/>
              <a:gdLst/>
              <a:ahLst/>
              <a:cxnLst/>
              <a:rect l="l" t="t" r="r" b="b"/>
              <a:pathLst>
                <a:path w="831" h="964" extrusionOk="0">
                  <a:moveTo>
                    <a:pt x="411" y="0"/>
                  </a:moveTo>
                  <a:cubicBezTo>
                    <a:pt x="170" y="0"/>
                    <a:pt x="1" y="170"/>
                    <a:pt x="1" y="482"/>
                  </a:cubicBezTo>
                  <a:cubicBezTo>
                    <a:pt x="1" y="794"/>
                    <a:pt x="170" y="964"/>
                    <a:pt x="411" y="964"/>
                  </a:cubicBezTo>
                  <a:cubicBezTo>
                    <a:pt x="652" y="964"/>
                    <a:pt x="831" y="794"/>
                    <a:pt x="831" y="482"/>
                  </a:cubicBezTo>
                  <a:cubicBezTo>
                    <a:pt x="831" y="170"/>
                    <a:pt x="652"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4889231" y="4267277"/>
              <a:ext cx="197272" cy="230553"/>
            </a:xfrm>
            <a:custGeom>
              <a:avLst/>
              <a:gdLst/>
              <a:ahLst/>
              <a:cxnLst/>
              <a:rect l="l" t="t" r="r" b="b"/>
              <a:pathLst>
                <a:path w="5711" h="6674" extrusionOk="0">
                  <a:moveTo>
                    <a:pt x="2927" y="1473"/>
                  </a:moveTo>
                  <a:cubicBezTo>
                    <a:pt x="4113" y="1473"/>
                    <a:pt x="4916" y="2266"/>
                    <a:pt x="4916" y="3301"/>
                  </a:cubicBezTo>
                  <a:cubicBezTo>
                    <a:pt x="4916" y="4086"/>
                    <a:pt x="4524" y="4515"/>
                    <a:pt x="3997" y="4515"/>
                  </a:cubicBezTo>
                  <a:cubicBezTo>
                    <a:pt x="3703" y="4515"/>
                    <a:pt x="3480" y="4390"/>
                    <a:pt x="3382" y="4149"/>
                  </a:cubicBezTo>
                  <a:cubicBezTo>
                    <a:pt x="3257" y="4381"/>
                    <a:pt x="3034" y="4515"/>
                    <a:pt x="2704" y="4515"/>
                  </a:cubicBezTo>
                  <a:cubicBezTo>
                    <a:pt x="2213" y="4515"/>
                    <a:pt x="1776" y="4095"/>
                    <a:pt x="1776" y="3453"/>
                  </a:cubicBezTo>
                  <a:cubicBezTo>
                    <a:pt x="1776" y="2811"/>
                    <a:pt x="2204" y="2391"/>
                    <a:pt x="2704" y="2391"/>
                  </a:cubicBezTo>
                  <a:cubicBezTo>
                    <a:pt x="2954" y="2391"/>
                    <a:pt x="3150" y="2481"/>
                    <a:pt x="3284" y="2632"/>
                  </a:cubicBezTo>
                  <a:lnTo>
                    <a:pt x="3284" y="2427"/>
                  </a:lnTo>
                  <a:lnTo>
                    <a:pt x="3971" y="2427"/>
                  </a:lnTo>
                  <a:lnTo>
                    <a:pt x="3971" y="3721"/>
                  </a:lnTo>
                  <a:cubicBezTo>
                    <a:pt x="3971" y="3908"/>
                    <a:pt x="4051" y="3970"/>
                    <a:pt x="4149" y="3970"/>
                  </a:cubicBezTo>
                  <a:cubicBezTo>
                    <a:pt x="4310" y="3970"/>
                    <a:pt x="4417" y="3801"/>
                    <a:pt x="4417" y="3319"/>
                  </a:cubicBezTo>
                  <a:cubicBezTo>
                    <a:pt x="4417" y="2507"/>
                    <a:pt x="3819" y="1936"/>
                    <a:pt x="2927" y="1936"/>
                  </a:cubicBezTo>
                  <a:cubicBezTo>
                    <a:pt x="2026" y="1936"/>
                    <a:pt x="1428" y="2561"/>
                    <a:pt x="1428" y="3408"/>
                  </a:cubicBezTo>
                  <a:cubicBezTo>
                    <a:pt x="1428" y="4274"/>
                    <a:pt x="2017" y="4889"/>
                    <a:pt x="2909" y="4889"/>
                  </a:cubicBezTo>
                  <a:cubicBezTo>
                    <a:pt x="3177" y="4889"/>
                    <a:pt x="3471" y="4836"/>
                    <a:pt x="3739" y="4702"/>
                  </a:cubicBezTo>
                  <a:lnTo>
                    <a:pt x="3890" y="5157"/>
                  </a:lnTo>
                  <a:cubicBezTo>
                    <a:pt x="3640" y="5282"/>
                    <a:pt x="3257" y="5362"/>
                    <a:pt x="2909" y="5362"/>
                  </a:cubicBezTo>
                  <a:cubicBezTo>
                    <a:pt x="1669" y="5362"/>
                    <a:pt x="866" y="4523"/>
                    <a:pt x="866" y="3408"/>
                  </a:cubicBezTo>
                  <a:cubicBezTo>
                    <a:pt x="866" y="2311"/>
                    <a:pt x="1678" y="1473"/>
                    <a:pt x="2927" y="1473"/>
                  </a:cubicBezTo>
                  <a:close/>
                  <a:moveTo>
                    <a:pt x="1" y="1"/>
                  </a:moveTo>
                  <a:lnTo>
                    <a:pt x="1" y="6673"/>
                  </a:lnTo>
                  <a:lnTo>
                    <a:pt x="5710" y="6673"/>
                  </a:lnTo>
                  <a:lnTo>
                    <a:pt x="57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4818970" y="4523039"/>
              <a:ext cx="267532" cy="58588"/>
            </a:xfrm>
            <a:custGeom>
              <a:avLst/>
              <a:gdLst/>
              <a:ahLst/>
              <a:cxnLst/>
              <a:rect l="l" t="t" r="r" b="b"/>
              <a:pathLst>
                <a:path w="7745" h="1696" extrusionOk="0">
                  <a:moveTo>
                    <a:pt x="848" y="1"/>
                  </a:moveTo>
                  <a:cubicBezTo>
                    <a:pt x="375" y="1"/>
                    <a:pt x="1" y="376"/>
                    <a:pt x="1" y="848"/>
                  </a:cubicBezTo>
                  <a:cubicBezTo>
                    <a:pt x="1" y="1312"/>
                    <a:pt x="375" y="1696"/>
                    <a:pt x="848" y="1696"/>
                  </a:cubicBezTo>
                  <a:lnTo>
                    <a:pt x="7744" y="1696"/>
                  </a:lnTo>
                  <a:lnTo>
                    <a:pt x="7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55"/>
          <p:cNvGrpSpPr/>
          <p:nvPr/>
        </p:nvGrpSpPr>
        <p:grpSpPr>
          <a:xfrm>
            <a:off x="4153599" y="1910119"/>
            <a:ext cx="248514" cy="248005"/>
            <a:chOff x="5224822" y="4135389"/>
            <a:chExt cx="446565" cy="445652"/>
          </a:xfrm>
        </p:grpSpPr>
        <p:sp>
          <p:nvSpPr>
            <p:cNvPr id="949" name="Google Shape;949;p55"/>
            <p:cNvSpPr/>
            <p:nvPr/>
          </p:nvSpPr>
          <p:spPr>
            <a:xfrm>
              <a:off x="5332978" y="4512261"/>
              <a:ext cx="230226" cy="68779"/>
            </a:xfrm>
            <a:custGeom>
              <a:avLst/>
              <a:gdLst/>
              <a:ahLst/>
              <a:cxnLst/>
              <a:rect l="l" t="t" r="r" b="b"/>
              <a:pathLst>
                <a:path w="6665" h="1991" extrusionOk="0">
                  <a:moveTo>
                    <a:pt x="1749" y="1"/>
                  </a:moveTo>
                  <a:lnTo>
                    <a:pt x="1714" y="90"/>
                  </a:lnTo>
                  <a:cubicBezTo>
                    <a:pt x="1455" y="777"/>
                    <a:pt x="804" y="1232"/>
                    <a:pt x="63" y="1232"/>
                  </a:cubicBezTo>
                  <a:lnTo>
                    <a:pt x="1" y="1232"/>
                  </a:lnTo>
                  <a:lnTo>
                    <a:pt x="1" y="1990"/>
                  </a:lnTo>
                  <a:lnTo>
                    <a:pt x="6665" y="1990"/>
                  </a:lnTo>
                  <a:lnTo>
                    <a:pt x="6665" y="1232"/>
                  </a:lnTo>
                  <a:cubicBezTo>
                    <a:pt x="5942" y="1232"/>
                    <a:pt x="5282" y="777"/>
                    <a:pt x="5023" y="99"/>
                  </a:cubicBezTo>
                  <a:lnTo>
                    <a:pt x="49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5224822" y="4135389"/>
              <a:ext cx="446565" cy="279227"/>
            </a:xfrm>
            <a:custGeom>
              <a:avLst/>
              <a:gdLst/>
              <a:ahLst/>
              <a:cxnLst/>
              <a:rect l="l" t="t" r="r" b="b"/>
              <a:pathLst>
                <a:path w="12928" h="8083" extrusionOk="0">
                  <a:moveTo>
                    <a:pt x="6477" y="1053"/>
                  </a:moveTo>
                  <a:cubicBezTo>
                    <a:pt x="7289" y="1053"/>
                    <a:pt x="7967" y="1660"/>
                    <a:pt x="8074" y="2445"/>
                  </a:cubicBezTo>
                  <a:cubicBezTo>
                    <a:pt x="8154" y="2436"/>
                    <a:pt x="8226" y="2427"/>
                    <a:pt x="8306" y="2427"/>
                  </a:cubicBezTo>
                  <a:cubicBezTo>
                    <a:pt x="8984" y="2427"/>
                    <a:pt x="9555" y="2926"/>
                    <a:pt x="9671" y="3569"/>
                  </a:cubicBezTo>
                  <a:cubicBezTo>
                    <a:pt x="10403" y="3738"/>
                    <a:pt x="10956" y="4398"/>
                    <a:pt x="10956" y="5183"/>
                  </a:cubicBezTo>
                  <a:cubicBezTo>
                    <a:pt x="10956" y="6102"/>
                    <a:pt x="10215" y="6843"/>
                    <a:pt x="9305" y="6843"/>
                  </a:cubicBezTo>
                  <a:lnTo>
                    <a:pt x="3640" y="6843"/>
                  </a:lnTo>
                  <a:cubicBezTo>
                    <a:pt x="2730" y="6843"/>
                    <a:pt x="1990" y="6102"/>
                    <a:pt x="1990" y="5183"/>
                  </a:cubicBezTo>
                  <a:cubicBezTo>
                    <a:pt x="1990" y="4398"/>
                    <a:pt x="2543" y="3738"/>
                    <a:pt x="3284" y="3569"/>
                  </a:cubicBezTo>
                  <a:cubicBezTo>
                    <a:pt x="3391" y="2926"/>
                    <a:pt x="3962" y="2427"/>
                    <a:pt x="4640" y="2427"/>
                  </a:cubicBezTo>
                  <a:cubicBezTo>
                    <a:pt x="4720" y="2427"/>
                    <a:pt x="4800" y="2436"/>
                    <a:pt x="4872" y="2445"/>
                  </a:cubicBezTo>
                  <a:cubicBezTo>
                    <a:pt x="4988" y="1660"/>
                    <a:pt x="5657" y="1053"/>
                    <a:pt x="6477" y="1053"/>
                  </a:cubicBezTo>
                  <a:close/>
                  <a:moveTo>
                    <a:pt x="1" y="0"/>
                  </a:moveTo>
                  <a:lnTo>
                    <a:pt x="1" y="8083"/>
                  </a:lnTo>
                  <a:lnTo>
                    <a:pt x="12927" y="8083"/>
                  </a:lnTo>
                  <a:lnTo>
                    <a:pt x="129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5224822" y="4441377"/>
              <a:ext cx="446565" cy="44736"/>
            </a:xfrm>
            <a:custGeom>
              <a:avLst/>
              <a:gdLst/>
              <a:ahLst/>
              <a:cxnLst/>
              <a:rect l="l" t="t" r="r" b="b"/>
              <a:pathLst>
                <a:path w="12928" h="1295" extrusionOk="0">
                  <a:moveTo>
                    <a:pt x="1" y="1"/>
                  </a:moveTo>
                  <a:lnTo>
                    <a:pt x="1" y="1294"/>
                  </a:lnTo>
                  <a:lnTo>
                    <a:pt x="12927" y="1294"/>
                  </a:lnTo>
                  <a:lnTo>
                    <a:pt x="129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5318505" y="4197913"/>
              <a:ext cx="257963" cy="147680"/>
            </a:xfrm>
            <a:custGeom>
              <a:avLst/>
              <a:gdLst/>
              <a:ahLst/>
              <a:cxnLst/>
              <a:rect l="l" t="t" r="r" b="b"/>
              <a:pathLst>
                <a:path w="7468" h="4275" extrusionOk="0">
                  <a:moveTo>
                    <a:pt x="3742" y="0"/>
                  </a:moveTo>
                  <a:cubicBezTo>
                    <a:pt x="3726" y="0"/>
                    <a:pt x="3710" y="0"/>
                    <a:pt x="3694" y="1"/>
                  </a:cubicBezTo>
                  <a:cubicBezTo>
                    <a:pt x="3248" y="28"/>
                    <a:pt x="2891" y="403"/>
                    <a:pt x="2891" y="867"/>
                  </a:cubicBezTo>
                  <a:lnTo>
                    <a:pt x="2891" y="1937"/>
                  </a:lnTo>
                  <a:lnTo>
                    <a:pt x="2293" y="1491"/>
                  </a:lnTo>
                  <a:cubicBezTo>
                    <a:pt x="2186" y="1411"/>
                    <a:pt x="2061" y="1375"/>
                    <a:pt x="1928" y="1375"/>
                  </a:cubicBezTo>
                  <a:cubicBezTo>
                    <a:pt x="1580" y="1375"/>
                    <a:pt x="1294" y="1670"/>
                    <a:pt x="1303" y="2017"/>
                  </a:cubicBezTo>
                  <a:cubicBezTo>
                    <a:pt x="1303" y="2249"/>
                    <a:pt x="1348" y="2481"/>
                    <a:pt x="1348" y="2481"/>
                  </a:cubicBezTo>
                  <a:lnTo>
                    <a:pt x="937" y="2481"/>
                  </a:lnTo>
                  <a:cubicBezTo>
                    <a:pt x="465" y="2481"/>
                    <a:pt x="63" y="2847"/>
                    <a:pt x="36" y="3320"/>
                  </a:cubicBezTo>
                  <a:cubicBezTo>
                    <a:pt x="1" y="3837"/>
                    <a:pt x="411" y="4274"/>
                    <a:pt x="928" y="4274"/>
                  </a:cubicBezTo>
                  <a:lnTo>
                    <a:pt x="6575" y="4274"/>
                  </a:lnTo>
                  <a:cubicBezTo>
                    <a:pt x="7075" y="4274"/>
                    <a:pt x="7468" y="3873"/>
                    <a:pt x="7468" y="3373"/>
                  </a:cubicBezTo>
                  <a:cubicBezTo>
                    <a:pt x="7468" y="2883"/>
                    <a:pt x="7075" y="2481"/>
                    <a:pt x="6575" y="2481"/>
                  </a:cubicBezTo>
                  <a:lnTo>
                    <a:pt x="6147" y="2481"/>
                  </a:lnTo>
                  <a:cubicBezTo>
                    <a:pt x="6147" y="2481"/>
                    <a:pt x="6201" y="2267"/>
                    <a:pt x="6201" y="2017"/>
                  </a:cubicBezTo>
                  <a:cubicBezTo>
                    <a:pt x="6201" y="1670"/>
                    <a:pt x="5924" y="1375"/>
                    <a:pt x="5585" y="1375"/>
                  </a:cubicBezTo>
                  <a:cubicBezTo>
                    <a:pt x="5451" y="1375"/>
                    <a:pt x="5318" y="1411"/>
                    <a:pt x="5211" y="1491"/>
                  </a:cubicBezTo>
                  <a:lnTo>
                    <a:pt x="4613" y="1937"/>
                  </a:lnTo>
                  <a:lnTo>
                    <a:pt x="4613" y="884"/>
                  </a:lnTo>
                  <a:cubicBezTo>
                    <a:pt x="4613" y="392"/>
                    <a:pt x="4228" y="0"/>
                    <a:pt x="37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55"/>
          <p:cNvGrpSpPr/>
          <p:nvPr/>
        </p:nvGrpSpPr>
        <p:grpSpPr>
          <a:xfrm>
            <a:off x="3016816" y="1824185"/>
            <a:ext cx="248347" cy="248679"/>
            <a:chOff x="5809715" y="4134767"/>
            <a:chExt cx="446266" cy="446863"/>
          </a:xfrm>
        </p:grpSpPr>
        <p:sp>
          <p:nvSpPr>
            <p:cNvPr id="954" name="Google Shape;954;p55"/>
            <p:cNvSpPr/>
            <p:nvPr/>
          </p:nvSpPr>
          <p:spPr>
            <a:xfrm>
              <a:off x="6169348" y="4302097"/>
              <a:ext cx="86633" cy="127609"/>
            </a:xfrm>
            <a:custGeom>
              <a:avLst/>
              <a:gdLst/>
              <a:ahLst/>
              <a:cxnLst/>
              <a:rect l="l" t="t" r="r" b="b"/>
              <a:pathLst>
                <a:path w="2508" h="3694" extrusionOk="0">
                  <a:moveTo>
                    <a:pt x="2311" y="1"/>
                  </a:moveTo>
                  <a:lnTo>
                    <a:pt x="500" y="1812"/>
                  </a:lnTo>
                  <a:cubicBezTo>
                    <a:pt x="473" y="2490"/>
                    <a:pt x="295" y="3132"/>
                    <a:pt x="1" y="3694"/>
                  </a:cubicBezTo>
                  <a:lnTo>
                    <a:pt x="2507" y="1187"/>
                  </a:lnTo>
                  <a:cubicBezTo>
                    <a:pt x="2481" y="777"/>
                    <a:pt x="2409" y="384"/>
                    <a:pt x="2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5809715" y="4134767"/>
              <a:ext cx="209915" cy="351357"/>
            </a:xfrm>
            <a:custGeom>
              <a:avLst/>
              <a:gdLst/>
              <a:ahLst/>
              <a:cxnLst/>
              <a:rect l="l" t="t" r="r" b="b"/>
              <a:pathLst>
                <a:path w="6077" h="10171" extrusionOk="0">
                  <a:moveTo>
                    <a:pt x="6076" y="1"/>
                  </a:moveTo>
                  <a:cubicBezTo>
                    <a:pt x="2686" y="206"/>
                    <a:pt x="1" y="3016"/>
                    <a:pt x="1" y="6459"/>
                  </a:cubicBezTo>
                  <a:cubicBezTo>
                    <a:pt x="1" y="7842"/>
                    <a:pt x="429" y="9118"/>
                    <a:pt x="1161" y="10170"/>
                  </a:cubicBezTo>
                  <a:lnTo>
                    <a:pt x="2722" y="8886"/>
                  </a:lnTo>
                  <a:cubicBezTo>
                    <a:pt x="2276" y="8181"/>
                    <a:pt x="2008" y="7351"/>
                    <a:pt x="2008" y="6459"/>
                  </a:cubicBezTo>
                  <a:cubicBezTo>
                    <a:pt x="2008" y="4131"/>
                    <a:pt x="3801" y="2222"/>
                    <a:pt x="6076" y="2026"/>
                  </a:cubicBezTo>
                  <a:lnTo>
                    <a:pt x="6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5866124" y="4456784"/>
              <a:ext cx="339000" cy="124846"/>
            </a:xfrm>
            <a:custGeom>
              <a:avLst/>
              <a:gdLst/>
              <a:ahLst/>
              <a:cxnLst/>
              <a:rect l="l" t="t" r="r" b="b"/>
              <a:pathLst>
                <a:path w="9814" h="3614" extrusionOk="0">
                  <a:moveTo>
                    <a:pt x="8252" y="1"/>
                  </a:moveTo>
                  <a:cubicBezTo>
                    <a:pt x="7432" y="973"/>
                    <a:pt x="6200" y="1598"/>
                    <a:pt x="4836" y="1598"/>
                  </a:cubicBezTo>
                  <a:cubicBezTo>
                    <a:pt x="3533" y="1598"/>
                    <a:pt x="2364" y="1045"/>
                    <a:pt x="1553" y="162"/>
                  </a:cubicBezTo>
                  <a:lnTo>
                    <a:pt x="0" y="1437"/>
                  </a:lnTo>
                  <a:cubicBezTo>
                    <a:pt x="1187" y="2775"/>
                    <a:pt x="2909" y="3614"/>
                    <a:pt x="4836" y="3614"/>
                  </a:cubicBezTo>
                  <a:cubicBezTo>
                    <a:pt x="6834" y="3614"/>
                    <a:pt x="8627" y="2695"/>
                    <a:pt x="9814" y="1259"/>
                  </a:cubicBezTo>
                  <a:lnTo>
                    <a:pt x="82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6045786" y="4134767"/>
              <a:ext cx="58273" cy="69366"/>
            </a:xfrm>
            <a:custGeom>
              <a:avLst/>
              <a:gdLst/>
              <a:ahLst/>
              <a:cxnLst/>
              <a:rect l="l" t="t" r="r" b="b"/>
              <a:pathLst>
                <a:path w="1687" h="2008" extrusionOk="0">
                  <a:moveTo>
                    <a:pt x="0" y="1"/>
                  </a:moveTo>
                  <a:lnTo>
                    <a:pt x="0" y="2008"/>
                  </a:lnTo>
                  <a:lnTo>
                    <a:pt x="1686" y="331"/>
                  </a:lnTo>
                  <a:cubicBezTo>
                    <a:pt x="1151" y="152"/>
                    <a:pt x="589" y="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6172423" y="4241714"/>
              <a:ext cx="67841" cy="88470"/>
            </a:xfrm>
            <a:custGeom>
              <a:avLst/>
              <a:gdLst/>
              <a:ahLst/>
              <a:cxnLst/>
              <a:rect l="l" t="t" r="r" b="b"/>
              <a:pathLst>
                <a:path w="1964" h="2561" extrusionOk="0">
                  <a:moveTo>
                    <a:pt x="1482" y="0"/>
                  </a:moveTo>
                  <a:lnTo>
                    <a:pt x="1" y="1481"/>
                  </a:lnTo>
                  <a:cubicBezTo>
                    <a:pt x="161" y="1820"/>
                    <a:pt x="277" y="2186"/>
                    <a:pt x="349" y="2560"/>
                  </a:cubicBezTo>
                  <a:lnTo>
                    <a:pt x="1963" y="946"/>
                  </a:lnTo>
                  <a:cubicBezTo>
                    <a:pt x="1830" y="616"/>
                    <a:pt x="1669" y="294"/>
                    <a:pt x="1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6076910" y="4156633"/>
              <a:ext cx="86943" cy="70299"/>
            </a:xfrm>
            <a:custGeom>
              <a:avLst/>
              <a:gdLst/>
              <a:ahLst/>
              <a:cxnLst/>
              <a:rect l="l" t="t" r="r" b="b"/>
              <a:pathLst>
                <a:path w="2517" h="2035" extrusionOk="0">
                  <a:moveTo>
                    <a:pt x="1544" y="1"/>
                  </a:moveTo>
                  <a:lnTo>
                    <a:pt x="0" y="1553"/>
                  </a:lnTo>
                  <a:cubicBezTo>
                    <a:pt x="375" y="1669"/>
                    <a:pt x="732" y="1830"/>
                    <a:pt x="1062" y="2035"/>
                  </a:cubicBezTo>
                  <a:lnTo>
                    <a:pt x="2516" y="581"/>
                  </a:lnTo>
                  <a:cubicBezTo>
                    <a:pt x="2213" y="367"/>
                    <a:pt x="1883" y="170"/>
                    <a:pt x="1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6134839" y="4193318"/>
              <a:ext cx="73679" cy="76137"/>
            </a:xfrm>
            <a:custGeom>
              <a:avLst/>
              <a:gdLst/>
              <a:ahLst/>
              <a:cxnLst/>
              <a:rect l="l" t="t" r="r" b="b"/>
              <a:pathLst>
                <a:path w="2133" h="2204" extrusionOk="0">
                  <a:moveTo>
                    <a:pt x="1428" y="0"/>
                  </a:moveTo>
                  <a:lnTo>
                    <a:pt x="1" y="1428"/>
                  </a:lnTo>
                  <a:cubicBezTo>
                    <a:pt x="259" y="1660"/>
                    <a:pt x="491" y="1919"/>
                    <a:pt x="696" y="2204"/>
                  </a:cubicBezTo>
                  <a:lnTo>
                    <a:pt x="2133" y="768"/>
                  </a:lnTo>
                  <a:cubicBezTo>
                    <a:pt x="1919" y="491"/>
                    <a:pt x="1678" y="241"/>
                    <a:pt x="1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6185066" y="4380684"/>
              <a:ext cx="70294" cy="98661"/>
            </a:xfrm>
            <a:custGeom>
              <a:avLst/>
              <a:gdLst/>
              <a:ahLst/>
              <a:cxnLst/>
              <a:rect l="l" t="t" r="r" b="b"/>
              <a:pathLst>
                <a:path w="2035" h="2856" extrusionOk="0">
                  <a:moveTo>
                    <a:pt x="2035" y="0"/>
                  </a:moveTo>
                  <a:lnTo>
                    <a:pt x="1" y="2026"/>
                  </a:lnTo>
                  <a:lnTo>
                    <a:pt x="1027" y="2855"/>
                  </a:lnTo>
                  <a:cubicBezTo>
                    <a:pt x="1571" y="2017"/>
                    <a:pt x="1928" y="1044"/>
                    <a:pt x="2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5936075" y="4284859"/>
              <a:ext cx="193542" cy="128231"/>
            </a:xfrm>
            <a:custGeom>
              <a:avLst/>
              <a:gdLst/>
              <a:ahLst/>
              <a:cxnLst/>
              <a:rect l="l" t="t" r="r" b="b"/>
              <a:pathLst>
                <a:path w="5603" h="3712" extrusionOk="0">
                  <a:moveTo>
                    <a:pt x="2802" y="0"/>
                  </a:moveTo>
                  <a:cubicBezTo>
                    <a:pt x="2365" y="0"/>
                    <a:pt x="2017" y="357"/>
                    <a:pt x="2017" y="794"/>
                  </a:cubicBezTo>
                  <a:lnTo>
                    <a:pt x="2017" y="901"/>
                  </a:lnTo>
                  <a:cubicBezTo>
                    <a:pt x="1882" y="827"/>
                    <a:pt x="1733" y="789"/>
                    <a:pt x="1584" y="789"/>
                  </a:cubicBezTo>
                  <a:cubicBezTo>
                    <a:pt x="1360" y="789"/>
                    <a:pt x="1136" y="875"/>
                    <a:pt x="964" y="1053"/>
                  </a:cubicBezTo>
                  <a:cubicBezTo>
                    <a:pt x="678" y="1338"/>
                    <a:pt x="634" y="1784"/>
                    <a:pt x="812" y="2123"/>
                  </a:cubicBezTo>
                  <a:lnTo>
                    <a:pt x="785" y="2123"/>
                  </a:lnTo>
                  <a:cubicBezTo>
                    <a:pt x="348" y="2123"/>
                    <a:pt x="0" y="2480"/>
                    <a:pt x="0" y="2917"/>
                  </a:cubicBezTo>
                  <a:cubicBezTo>
                    <a:pt x="0" y="3354"/>
                    <a:pt x="348" y="3711"/>
                    <a:pt x="785" y="3711"/>
                  </a:cubicBezTo>
                  <a:lnTo>
                    <a:pt x="4818" y="3711"/>
                  </a:lnTo>
                  <a:cubicBezTo>
                    <a:pt x="5246" y="3711"/>
                    <a:pt x="5603" y="3354"/>
                    <a:pt x="5603" y="2917"/>
                  </a:cubicBezTo>
                  <a:cubicBezTo>
                    <a:pt x="5603" y="2480"/>
                    <a:pt x="5246" y="2123"/>
                    <a:pt x="4818" y="2123"/>
                  </a:cubicBezTo>
                  <a:lnTo>
                    <a:pt x="4782" y="2123"/>
                  </a:lnTo>
                  <a:cubicBezTo>
                    <a:pt x="4969" y="1784"/>
                    <a:pt x="4925" y="1338"/>
                    <a:pt x="4639" y="1053"/>
                  </a:cubicBezTo>
                  <a:cubicBezTo>
                    <a:pt x="4467" y="875"/>
                    <a:pt x="4241" y="789"/>
                    <a:pt x="4015" y="789"/>
                  </a:cubicBezTo>
                  <a:cubicBezTo>
                    <a:pt x="3866" y="789"/>
                    <a:pt x="3718" y="827"/>
                    <a:pt x="3587" y="901"/>
                  </a:cubicBezTo>
                  <a:lnTo>
                    <a:pt x="3587" y="794"/>
                  </a:lnTo>
                  <a:cubicBezTo>
                    <a:pt x="3587" y="357"/>
                    <a:pt x="3230" y="0"/>
                    <a:pt x="2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 name="Google Shape;963;p55"/>
          <p:cNvGrpSpPr/>
          <p:nvPr/>
        </p:nvGrpSpPr>
        <p:grpSpPr>
          <a:xfrm>
            <a:off x="405288" y="860175"/>
            <a:ext cx="171000" cy="3574050"/>
            <a:chOff x="5816800" y="2392275"/>
            <a:chExt cx="171000" cy="3574050"/>
          </a:xfrm>
        </p:grpSpPr>
        <p:sp>
          <p:nvSpPr>
            <p:cNvPr id="964" name="Google Shape;964;p5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 name="Google Shape;965;p55"/>
            <p:cNvCxnSpPr>
              <a:stCxn id="964" idx="2"/>
              <a:endCxn id="877"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966" name="Google Shape;966;p55"/>
          <p:cNvGrpSpPr/>
          <p:nvPr/>
        </p:nvGrpSpPr>
        <p:grpSpPr>
          <a:xfrm flipH="1">
            <a:off x="8567798" y="860175"/>
            <a:ext cx="171000" cy="3574050"/>
            <a:chOff x="5816800" y="2392275"/>
            <a:chExt cx="171000" cy="3574050"/>
          </a:xfrm>
        </p:grpSpPr>
        <p:sp>
          <p:nvSpPr>
            <p:cNvPr id="967" name="Google Shape;967;p55"/>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8" name="Google Shape;968;p55"/>
            <p:cNvCxnSpPr>
              <a:stCxn id="967" idx="2"/>
              <a:endCxn id="877"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969" name="Google Shape;969;p55"/>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INTERNATIONAL EXPERIENCE</a:t>
            </a: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73"/>
        <p:cNvGrpSpPr/>
        <p:nvPr/>
      </p:nvGrpSpPr>
      <p:grpSpPr>
        <a:xfrm>
          <a:off x="0" y="0"/>
          <a:ext cx="0" cy="0"/>
          <a:chOff x="0" y="0"/>
          <a:chExt cx="0" cy="0"/>
        </a:xfrm>
      </p:grpSpPr>
      <p:sp>
        <p:nvSpPr>
          <p:cNvPr id="974" name="Google Shape;974;p56"/>
          <p:cNvSpPr/>
          <p:nvPr/>
        </p:nvSpPr>
        <p:spPr>
          <a:xfrm>
            <a:off x="29625" y="1192674"/>
            <a:ext cx="4460400" cy="3788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4291875" y="339536"/>
            <a:ext cx="4624500" cy="3927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5031825" y="1956025"/>
            <a:ext cx="31446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txBox="1">
            <a:spLocks noGrp="1"/>
          </p:cNvSpPr>
          <p:nvPr>
            <p:ph type="subTitle" idx="1"/>
          </p:nvPr>
        </p:nvSpPr>
        <p:spPr>
          <a:xfrm>
            <a:off x="4986188" y="2447250"/>
            <a:ext cx="3235800" cy="82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978" name="Google Shape;978;p56"/>
          <p:cNvGrpSpPr/>
          <p:nvPr/>
        </p:nvGrpSpPr>
        <p:grpSpPr>
          <a:xfrm>
            <a:off x="990225" y="1260651"/>
            <a:ext cx="3410334" cy="2774597"/>
            <a:chOff x="990225" y="1260651"/>
            <a:chExt cx="3410334" cy="2774597"/>
          </a:xfrm>
        </p:grpSpPr>
        <p:sp>
          <p:nvSpPr>
            <p:cNvPr id="979" name="Google Shape;979;p56"/>
            <p:cNvSpPr/>
            <p:nvPr/>
          </p:nvSpPr>
          <p:spPr>
            <a:xfrm>
              <a:off x="2123801" y="3622106"/>
              <a:ext cx="1143193" cy="413142"/>
            </a:xfrm>
            <a:custGeom>
              <a:avLst/>
              <a:gdLst/>
              <a:ahLst/>
              <a:cxnLst/>
              <a:rect l="l" t="t" r="r" b="b"/>
              <a:pathLst>
                <a:path w="55441" h="20036" extrusionOk="0">
                  <a:moveTo>
                    <a:pt x="0" y="20035"/>
                  </a:moveTo>
                  <a:lnTo>
                    <a:pt x="0" y="17982"/>
                  </a:lnTo>
                  <a:lnTo>
                    <a:pt x="6526" y="17184"/>
                  </a:lnTo>
                  <a:lnTo>
                    <a:pt x="11030" y="1"/>
                  </a:lnTo>
                  <a:lnTo>
                    <a:pt x="44410" y="1"/>
                  </a:lnTo>
                  <a:lnTo>
                    <a:pt x="48911" y="17184"/>
                  </a:lnTo>
                  <a:lnTo>
                    <a:pt x="55441" y="17982"/>
                  </a:lnTo>
                  <a:lnTo>
                    <a:pt x="55441" y="2003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990237" y="1260651"/>
              <a:ext cx="3410321" cy="2065402"/>
            </a:xfrm>
            <a:custGeom>
              <a:avLst/>
              <a:gdLst/>
              <a:ahLst/>
              <a:cxnLst/>
              <a:rect l="l" t="t" r="r" b="b"/>
              <a:pathLst>
                <a:path w="165389" h="100165" extrusionOk="0">
                  <a:moveTo>
                    <a:pt x="1" y="100165"/>
                  </a:moveTo>
                  <a:lnTo>
                    <a:pt x="1" y="3726"/>
                  </a:lnTo>
                  <a:cubicBezTo>
                    <a:pt x="1" y="1669"/>
                    <a:pt x="1670" y="0"/>
                    <a:pt x="3728" y="0"/>
                  </a:cubicBezTo>
                  <a:lnTo>
                    <a:pt x="161661" y="0"/>
                  </a:lnTo>
                  <a:cubicBezTo>
                    <a:pt x="163721" y="0"/>
                    <a:pt x="165388" y="1669"/>
                    <a:pt x="165388" y="3726"/>
                  </a:cubicBezTo>
                  <a:lnTo>
                    <a:pt x="165388" y="100165"/>
                  </a:lnTo>
                  <a:close/>
                </a:path>
              </a:pathLst>
            </a:custGeom>
            <a:gradFill>
              <a:gsLst>
                <a:gs pos="0">
                  <a:srgbClr val="00BCC2"/>
                </a:gs>
                <a:gs pos="100000">
                  <a:srgbClr val="B2E4C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6"/>
            <p:cNvSpPr/>
            <p:nvPr/>
          </p:nvSpPr>
          <p:spPr>
            <a:xfrm>
              <a:off x="990225" y="3250054"/>
              <a:ext cx="3410321" cy="383348"/>
            </a:xfrm>
            <a:custGeom>
              <a:avLst/>
              <a:gdLst/>
              <a:ahLst/>
              <a:cxnLst/>
              <a:rect l="l" t="t" r="r" b="b"/>
              <a:pathLst>
                <a:path w="165389" h="14909" extrusionOk="0">
                  <a:moveTo>
                    <a:pt x="161661" y="14908"/>
                  </a:moveTo>
                  <a:lnTo>
                    <a:pt x="3728" y="14908"/>
                  </a:lnTo>
                  <a:cubicBezTo>
                    <a:pt x="1670" y="14908"/>
                    <a:pt x="1" y="13241"/>
                    <a:pt x="1" y="11182"/>
                  </a:cubicBezTo>
                  <a:lnTo>
                    <a:pt x="1" y="1"/>
                  </a:lnTo>
                  <a:lnTo>
                    <a:pt x="165388" y="1"/>
                  </a:lnTo>
                  <a:lnTo>
                    <a:pt x="165388" y="11182"/>
                  </a:lnTo>
                  <a:cubicBezTo>
                    <a:pt x="165388" y="13241"/>
                    <a:pt x="163719" y="14908"/>
                    <a:pt x="161661" y="14908"/>
                  </a:cubicBezTo>
                  <a:close/>
                </a:path>
              </a:pathLst>
            </a:custGeom>
            <a:gradFill>
              <a:gsLst>
                <a:gs pos="0">
                  <a:srgbClr val="00BCC2"/>
                </a:gs>
                <a:gs pos="100000">
                  <a:srgbClr val="B2E4C2"/>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2" name="Google Shape;982;p56"/>
          <p:cNvPicPr preferRelativeResize="0"/>
          <p:nvPr/>
        </p:nvPicPr>
        <p:blipFill rotWithShape="1">
          <a:blip r:embed="rId3">
            <a:alphaModFix/>
          </a:blip>
          <a:srcRect/>
          <a:stretch/>
        </p:blipFill>
        <p:spPr>
          <a:xfrm>
            <a:off x="1108750" y="1476353"/>
            <a:ext cx="3173275" cy="1784957"/>
          </a:xfrm>
          <a:prstGeom prst="rect">
            <a:avLst/>
          </a:prstGeom>
          <a:noFill/>
          <a:ln>
            <a:noFill/>
          </a:ln>
        </p:spPr>
      </p:pic>
      <p:cxnSp>
        <p:nvCxnSpPr>
          <p:cNvPr id="983" name="Google Shape;983;p56"/>
          <p:cNvCxnSpPr>
            <a:stCxn id="976" idx="1"/>
            <a:endCxn id="977" idx="1"/>
          </p:cNvCxnSpPr>
          <p:nvPr/>
        </p:nvCxnSpPr>
        <p:spPr>
          <a:xfrm flipH="1">
            <a:off x="4986225" y="2198425"/>
            <a:ext cx="45600" cy="659700"/>
          </a:xfrm>
          <a:prstGeom prst="bentConnector3">
            <a:avLst>
              <a:gd name="adj1" fmla="val 622286"/>
            </a:avLst>
          </a:prstGeom>
          <a:noFill/>
          <a:ln w="9525" cap="flat" cmpd="sng">
            <a:solidFill>
              <a:schemeClr val="lt1"/>
            </a:solidFill>
            <a:prstDash val="solid"/>
            <a:round/>
            <a:headEnd type="none" w="med" len="med"/>
            <a:tailEnd type="none" w="med" len="med"/>
          </a:ln>
        </p:spPr>
      </p:cxnSp>
      <p:cxnSp>
        <p:nvCxnSpPr>
          <p:cNvPr id="984" name="Google Shape;984;p56"/>
          <p:cNvCxnSpPr>
            <a:stCxn id="976" idx="3"/>
            <a:endCxn id="977" idx="3"/>
          </p:cNvCxnSpPr>
          <p:nvPr/>
        </p:nvCxnSpPr>
        <p:spPr>
          <a:xfrm>
            <a:off x="8176425" y="2198425"/>
            <a:ext cx="45600" cy="659700"/>
          </a:xfrm>
          <a:prstGeom prst="bentConnector3">
            <a:avLst>
              <a:gd name="adj1" fmla="val 622122"/>
            </a:avLst>
          </a:prstGeom>
          <a:noFill/>
          <a:ln w="9525" cap="flat" cmpd="sng">
            <a:solidFill>
              <a:schemeClr val="lt1"/>
            </a:solidFill>
            <a:prstDash val="solid"/>
            <a:round/>
            <a:headEnd type="none" w="med" len="med"/>
            <a:tailEnd type="none" w="med" len="med"/>
          </a:ln>
        </p:spPr>
      </p:cxnSp>
      <p:grpSp>
        <p:nvGrpSpPr>
          <p:cNvPr id="985" name="Google Shape;985;p56"/>
          <p:cNvGrpSpPr/>
          <p:nvPr/>
        </p:nvGrpSpPr>
        <p:grpSpPr>
          <a:xfrm flipH="1">
            <a:off x="2660435" y="3268925"/>
            <a:ext cx="3943800" cy="1139550"/>
            <a:chOff x="2048263" y="4736650"/>
            <a:chExt cx="3943800" cy="1139550"/>
          </a:xfrm>
        </p:grpSpPr>
        <p:sp>
          <p:nvSpPr>
            <p:cNvPr id="986" name="Google Shape;986;p56"/>
            <p:cNvSpPr/>
            <p:nvPr/>
          </p:nvSpPr>
          <p:spPr>
            <a:xfrm>
              <a:off x="5922163" y="580630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 name="Google Shape;987;p56"/>
            <p:cNvCxnSpPr>
              <a:stCxn id="986" idx="2"/>
              <a:endCxn id="977" idx="2"/>
            </p:cNvCxnSpPr>
            <p:nvPr/>
          </p:nvCxnSpPr>
          <p:spPr>
            <a:xfrm rot="10800000">
              <a:off x="2048263" y="4736650"/>
              <a:ext cx="3873900" cy="1104600"/>
            </a:xfrm>
            <a:prstGeom prst="bentConnector2">
              <a:avLst/>
            </a:prstGeom>
            <a:noFill/>
            <a:ln w="9525" cap="flat" cmpd="sng">
              <a:solidFill>
                <a:schemeClr val="lt1"/>
              </a:solidFill>
              <a:prstDash val="solid"/>
              <a:round/>
              <a:headEnd type="none" w="med" len="med"/>
              <a:tailEnd type="none" w="med" len="med"/>
            </a:ln>
          </p:spPr>
        </p:cxnSp>
      </p:grpSp>
      <p:sp>
        <p:nvSpPr>
          <p:cNvPr id="988" name="Google Shape;988;p56"/>
          <p:cNvSpPr txBox="1">
            <a:spLocks noGrp="1"/>
          </p:cNvSpPr>
          <p:nvPr>
            <p:ph type="title"/>
          </p:nvPr>
        </p:nvSpPr>
        <p:spPr>
          <a:xfrm>
            <a:off x="5121925" y="1874550"/>
            <a:ext cx="2964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DESKTOP APP</a:t>
            </a:r>
            <a:endParaRPr>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92"/>
        <p:cNvGrpSpPr/>
        <p:nvPr/>
      </p:nvGrpSpPr>
      <p:grpSpPr>
        <a:xfrm>
          <a:off x="0" y="0"/>
          <a:ext cx="0" cy="0"/>
          <a:chOff x="0" y="0"/>
          <a:chExt cx="0" cy="0"/>
        </a:xfrm>
      </p:grpSpPr>
      <p:sp>
        <p:nvSpPr>
          <p:cNvPr id="993" name="Google Shape;993;p57"/>
          <p:cNvSpPr/>
          <p:nvPr/>
        </p:nvSpPr>
        <p:spPr>
          <a:xfrm>
            <a:off x="3661300" y="1102661"/>
            <a:ext cx="4624500" cy="3927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7"/>
          <p:cNvSpPr/>
          <p:nvPr/>
        </p:nvSpPr>
        <p:spPr>
          <a:xfrm>
            <a:off x="4216450" y="1622000"/>
            <a:ext cx="35142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7"/>
          <p:cNvSpPr/>
          <p:nvPr/>
        </p:nvSpPr>
        <p:spPr>
          <a:xfrm>
            <a:off x="-213450" y="1992477"/>
            <a:ext cx="3667800" cy="31149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96" name="Google Shape;996;p57"/>
          <p:cNvPicPr preferRelativeResize="0"/>
          <p:nvPr/>
        </p:nvPicPr>
        <p:blipFill rotWithShape="1">
          <a:blip r:embed="rId3">
            <a:alphaModFix/>
          </a:blip>
          <a:srcRect l="16662" r="16662"/>
          <a:stretch/>
        </p:blipFill>
        <p:spPr>
          <a:xfrm>
            <a:off x="749075" y="1445300"/>
            <a:ext cx="2809450" cy="2810401"/>
          </a:xfrm>
          <a:prstGeom prst="rect">
            <a:avLst/>
          </a:prstGeom>
          <a:noFill/>
          <a:ln>
            <a:noFill/>
          </a:ln>
        </p:spPr>
      </p:pic>
      <p:sp>
        <p:nvSpPr>
          <p:cNvPr id="997" name="Google Shape;997;p57"/>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7"/>
          <p:cNvSpPr txBox="1">
            <a:spLocks noGrp="1"/>
          </p:cNvSpPr>
          <p:nvPr>
            <p:ph type="title" idx="4294967295"/>
          </p:nvPr>
        </p:nvSpPr>
        <p:spPr>
          <a:xfrm>
            <a:off x="4705550" y="1600550"/>
            <a:ext cx="2535900" cy="527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500">
                <a:solidFill>
                  <a:schemeClr val="dk1"/>
                </a:solidFill>
              </a:rPr>
              <a:t>CONTACT INFO</a:t>
            </a:r>
            <a:endParaRPr sz="2500">
              <a:solidFill>
                <a:schemeClr val="dk1"/>
              </a:solidFill>
            </a:endParaRPr>
          </a:p>
        </p:txBody>
      </p:sp>
      <p:graphicFrame>
        <p:nvGraphicFramePr>
          <p:cNvPr id="999" name="Google Shape;999;p57"/>
          <p:cNvGraphicFramePr/>
          <p:nvPr/>
        </p:nvGraphicFramePr>
        <p:xfrm>
          <a:off x="4216450" y="2520725"/>
          <a:ext cx="3000000" cy="3000000"/>
        </p:xfrm>
        <a:graphic>
          <a:graphicData uri="http://schemas.openxmlformats.org/drawingml/2006/table">
            <a:tbl>
              <a:tblPr>
                <a:noFill/>
                <a:tableStyleId>{99DD82BE-07B8-4B9F-BFEE-244F04C77186}</a:tableStyleId>
              </a:tblPr>
              <a:tblGrid>
                <a:gridCol w="1757100">
                  <a:extLst>
                    <a:ext uri="{9D8B030D-6E8A-4147-A177-3AD203B41FA5}">
                      <a16:colId xmlns:a16="http://schemas.microsoft.com/office/drawing/2014/main" val="20000"/>
                    </a:ext>
                  </a:extLst>
                </a:gridCol>
                <a:gridCol w="1757100">
                  <a:extLst>
                    <a:ext uri="{9D8B030D-6E8A-4147-A177-3AD203B41FA5}">
                      <a16:colId xmlns:a16="http://schemas.microsoft.com/office/drawing/2014/main" val="20001"/>
                    </a:ext>
                  </a:extLst>
                </a:gridCol>
              </a:tblGrid>
              <a:tr h="526575">
                <a:tc>
                  <a:txBody>
                    <a:bodyPr/>
                    <a:lstStyle/>
                    <a:p>
                      <a:pPr marL="0" lvl="0" indent="0" algn="ctr" rtl="0">
                        <a:spcBef>
                          <a:spcPts val="0"/>
                        </a:spcBef>
                        <a:spcAft>
                          <a:spcPts val="0"/>
                        </a:spcAft>
                        <a:buNone/>
                      </a:pPr>
                      <a:r>
                        <a:rPr lang="en" sz="2000">
                          <a:solidFill>
                            <a:schemeClr val="dk1"/>
                          </a:solidFill>
                          <a:latin typeface="Fugaz One"/>
                          <a:ea typeface="Fugaz One"/>
                          <a:cs typeface="Fugaz One"/>
                          <a:sym typeface="Fugaz One"/>
                        </a:rPr>
                        <a:t>Address</a:t>
                      </a:r>
                      <a:endParaRPr sz="2000">
                        <a:solidFill>
                          <a:schemeClr val="dk1"/>
                        </a:solidFill>
                        <a:latin typeface="Fugaz One"/>
                        <a:ea typeface="Fugaz One"/>
                        <a:cs typeface="Fugaz One"/>
                        <a:sym typeface="Fugaz One"/>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Your address</a:t>
                      </a: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26575">
                <a:tc>
                  <a:txBody>
                    <a:bodyPr/>
                    <a:lstStyle/>
                    <a:p>
                      <a:pPr marL="0" lvl="0" indent="0" algn="ctr" rtl="0">
                        <a:spcBef>
                          <a:spcPts val="0"/>
                        </a:spcBef>
                        <a:spcAft>
                          <a:spcPts val="0"/>
                        </a:spcAft>
                        <a:buNone/>
                      </a:pPr>
                      <a:r>
                        <a:rPr lang="en" sz="2000">
                          <a:solidFill>
                            <a:schemeClr val="dk1"/>
                          </a:solidFill>
                          <a:latin typeface="Fugaz One"/>
                          <a:ea typeface="Fugaz One"/>
                          <a:cs typeface="Fugaz One"/>
                          <a:sym typeface="Fugaz One"/>
                        </a:rPr>
                        <a:t>Phone</a:t>
                      </a:r>
                      <a:endParaRPr sz="2000">
                        <a:solidFill>
                          <a:schemeClr val="dk1"/>
                        </a:solidFill>
                        <a:latin typeface="Fugaz One"/>
                        <a:ea typeface="Fugaz One"/>
                        <a:cs typeface="Fugaz One"/>
                        <a:sym typeface="Fugaz One"/>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Your phone</a:t>
                      </a: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26575">
                <a:tc>
                  <a:txBody>
                    <a:bodyPr/>
                    <a:lstStyle/>
                    <a:p>
                      <a:pPr marL="0" lvl="0" indent="0" algn="ctr" rtl="0">
                        <a:spcBef>
                          <a:spcPts val="0"/>
                        </a:spcBef>
                        <a:spcAft>
                          <a:spcPts val="0"/>
                        </a:spcAft>
                        <a:buNone/>
                      </a:pPr>
                      <a:r>
                        <a:rPr lang="en" sz="2000">
                          <a:solidFill>
                            <a:schemeClr val="dk1"/>
                          </a:solidFill>
                          <a:latin typeface="Fugaz One"/>
                          <a:ea typeface="Fugaz One"/>
                          <a:cs typeface="Fugaz One"/>
                          <a:sym typeface="Fugaz One"/>
                        </a:rPr>
                        <a:t>Email</a:t>
                      </a:r>
                      <a:endParaRPr sz="2000">
                        <a:solidFill>
                          <a:schemeClr val="dk1"/>
                        </a:solidFill>
                        <a:latin typeface="Fugaz One"/>
                        <a:ea typeface="Fugaz One"/>
                        <a:cs typeface="Fugaz One"/>
                        <a:sym typeface="Fugaz One"/>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a:solidFill>
                            <a:schemeClr val="lt1"/>
                          </a:solidFill>
                          <a:latin typeface="Catamaran"/>
                          <a:ea typeface="Catamaran"/>
                          <a:cs typeface="Catamaran"/>
                          <a:sym typeface="Catamaran"/>
                        </a:rPr>
                        <a:t>Email address</a:t>
                      </a:r>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000" name="Google Shape;1000;p57"/>
          <p:cNvGrpSpPr/>
          <p:nvPr/>
        </p:nvGrpSpPr>
        <p:grpSpPr>
          <a:xfrm>
            <a:off x="405288" y="860175"/>
            <a:ext cx="171000" cy="3574050"/>
            <a:chOff x="5816800" y="2392275"/>
            <a:chExt cx="171000" cy="3574050"/>
          </a:xfrm>
        </p:grpSpPr>
        <p:sp>
          <p:nvSpPr>
            <p:cNvPr id="1001" name="Google Shape;1001;p57"/>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 name="Google Shape;1002;p57"/>
            <p:cNvCxnSpPr>
              <a:stCxn id="1001" idx="2"/>
              <a:endCxn id="997"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1003" name="Google Shape;1003;p57"/>
          <p:cNvGrpSpPr/>
          <p:nvPr/>
        </p:nvGrpSpPr>
        <p:grpSpPr>
          <a:xfrm flipH="1">
            <a:off x="8567673" y="860300"/>
            <a:ext cx="164700" cy="1039050"/>
            <a:chOff x="5823225" y="2392400"/>
            <a:chExt cx="164700" cy="1039050"/>
          </a:xfrm>
        </p:grpSpPr>
        <p:sp>
          <p:nvSpPr>
            <p:cNvPr id="1004" name="Google Shape;1004;p57"/>
            <p:cNvSpPr/>
            <p:nvPr/>
          </p:nvSpPr>
          <p:spPr>
            <a:xfrm>
              <a:off x="5823225" y="336155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5" name="Google Shape;1005;p57"/>
            <p:cNvCxnSpPr>
              <a:stCxn id="1004" idx="2"/>
              <a:endCxn id="997" idx="3"/>
            </p:cNvCxnSpPr>
            <p:nvPr/>
          </p:nvCxnSpPr>
          <p:spPr>
            <a:xfrm rot="10800000" flipH="1">
              <a:off x="5823225" y="2392400"/>
              <a:ext cx="164700" cy="1004100"/>
            </a:xfrm>
            <a:prstGeom prst="bentConnector3">
              <a:avLst>
                <a:gd name="adj1" fmla="val -144581"/>
              </a:avLst>
            </a:prstGeom>
            <a:noFill/>
            <a:ln w="9525" cap="flat" cmpd="sng">
              <a:solidFill>
                <a:schemeClr val="lt1"/>
              </a:solidFill>
              <a:prstDash val="solid"/>
              <a:round/>
              <a:headEnd type="none" w="med" len="med"/>
              <a:tailEnd type="none" w="med" len="med"/>
            </a:ln>
          </p:spPr>
        </p:cxnSp>
      </p:grpSp>
      <p:cxnSp>
        <p:nvCxnSpPr>
          <p:cNvPr id="1006" name="Google Shape;1006;p57"/>
          <p:cNvCxnSpPr>
            <a:stCxn id="994" idx="1"/>
            <a:endCxn id="1007" idx="1"/>
          </p:cNvCxnSpPr>
          <p:nvPr/>
        </p:nvCxnSpPr>
        <p:spPr>
          <a:xfrm>
            <a:off x="4216450" y="1864400"/>
            <a:ext cx="14400" cy="1445700"/>
          </a:xfrm>
          <a:prstGeom prst="bentConnector3">
            <a:avLst>
              <a:gd name="adj1" fmla="val -1653646"/>
            </a:avLst>
          </a:prstGeom>
          <a:noFill/>
          <a:ln w="9525" cap="flat" cmpd="sng">
            <a:solidFill>
              <a:schemeClr val="lt1"/>
            </a:solidFill>
            <a:prstDash val="solid"/>
            <a:round/>
            <a:headEnd type="none" w="med" len="med"/>
            <a:tailEnd type="none" w="med" len="med"/>
          </a:ln>
        </p:spPr>
      </p:cxnSp>
      <p:sp>
        <p:nvSpPr>
          <p:cNvPr id="1007" name="Google Shape;1007;p57"/>
          <p:cNvSpPr/>
          <p:nvPr/>
        </p:nvSpPr>
        <p:spPr>
          <a:xfrm>
            <a:off x="4230800" y="3046100"/>
            <a:ext cx="882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7"/>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CONTACT ME</a:t>
            </a:r>
            <a:endParaRPr>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D7B4CA88-683F-8CF9-FBFA-02BF34719256}"/>
              </a:ext>
            </a:extLst>
          </p:cNvPr>
          <p:cNvSpPr txBox="1"/>
          <p:nvPr/>
        </p:nvSpPr>
        <p:spPr>
          <a:xfrm>
            <a:off x="3935591" y="1312255"/>
            <a:ext cx="4885660" cy="3139321"/>
          </a:xfrm>
          <a:prstGeom prst="rect">
            <a:avLst/>
          </a:prstGeom>
          <a:noFill/>
        </p:spPr>
        <p:txBody>
          <a:bodyPr wrap="square" anchor="ctr">
            <a:noAutofit/>
          </a:bodyPr>
          <a:lstStyle/>
          <a:p>
            <a:pPr algn="ctr">
              <a:spcBef>
                <a:spcPts val="1000"/>
              </a:spcBef>
              <a:spcAft>
                <a:spcPts val="1000"/>
              </a:spcAft>
            </a:pPr>
            <a:r>
              <a:rPr lang="es-MX" sz="1800" dirty="0">
                <a:solidFill>
                  <a:schemeClr val="accent5">
                    <a:lumMod val="20000"/>
                    <a:lumOff val="80000"/>
                  </a:schemeClr>
                </a:solidFill>
              </a:rPr>
              <a:t>Imagina una enorme biblioteca donde cada libro tiene una etiqueta única. En una base de datos clave-valor, esta etiqueta actúa como la "clave", y el libro en sí es el "valor". Entonces, cuando necesitas encontrar un libro específico, simplemente buscas por su etiqueta y obtienes el libro que corresponde. Es como tener un sistema de organización muy eficiente donde puedes encontrar lo que necesitas rápidamente usando una clave única para cada artículo.</a:t>
            </a:r>
          </a:p>
        </p:txBody>
      </p:sp>
      <p:sp>
        <p:nvSpPr>
          <p:cNvPr id="6" name="CuadroTexto 5">
            <a:extLst>
              <a:ext uri="{FF2B5EF4-FFF2-40B4-BE49-F238E27FC236}">
                <a16:creationId xmlns:a16="http://schemas.microsoft.com/office/drawing/2014/main" id="{A4E30FEE-EA03-B453-5763-7BEE8543F47B}"/>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157CDB8F-21DE-33BE-2436-2A847EE99C8D}"/>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3F745041-11B6-66FD-E741-8692FE526768}"/>
              </a:ext>
            </a:extLst>
          </p:cNvPr>
          <p:cNvSpPr/>
          <p:nvPr/>
        </p:nvSpPr>
        <p:spPr>
          <a:xfrm>
            <a:off x="481792" y="1153589"/>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2915243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2"/>
        <p:cNvGrpSpPr/>
        <p:nvPr/>
      </p:nvGrpSpPr>
      <p:grpSpPr>
        <a:xfrm>
          <a:off x="0" y="0"/>
          <a:ext cx="0" cy="0"/>
          <a:chOff x="0" y="0"/>
          <a:chExt cx="0" cy="0"/>
        </a:xfrm>
      </p:grpSpPr>
      <p:sp>
        <p:nvSpPr>
          <p:cNvPr id="1013" name="Google Shape;1013;p58"/>
          <p:cNvSpPr/>
          <p:nvPr/>
        </p:nvSpPr>
        <p:spPr>
          <a:xfrm>
            <a:off x="4240375" y="476099"/>
            <a:ext cx="4624500" cy="41913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8"/>
          <p:cNvSpPr/>
          <p:nvPr/>
        </p:nvSpPr>
        <p:spPr>
          <a:xfrm>
            <a:off x="709375" y="739112"/>
            <a:ext cx="3442200" cy="7944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8"/>
          <p:cNvSpPr txBox="1">
            <a:spLocks noGrp="1"/>
          </p:cNvSpPr>
          <p:nvPr>
            <p:ph type="subTitle" idx="1"/>
          </p:nvPr>
        </p:nvSpPr>
        <p:spPr>
          <a:xfrm>
            <a:off x="857375" y="1562487"/>
            <a:ext cx="3146100" cy="142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1016" name="Google Shape;1016;p58"/>
          <p:cNvSpPr txBox="1"/>
          <p:nvPr/>
        </p:nvSpPr>
        <p:spPr>
          <a:xfrm>
            <a:off x="930450" y="4126999"/>
            <a:ext cx="3000000" cy="434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lt1"/>
                </a:solidFill>
                <a:latin typeface="Catamaran"/>
                <a:ea typeface="Catamaran"/>
                <a:cs typeface="Catamaran"/>
                <a:sym typeface="Catamaran"/>
              </a:rPr>
              <a:t>Please keep this slide for attribution</a:t>
            </a:r>
            <a:endParaRPr sz="1000">
              <a:solidFill>
                <a:schemeClr val="lt1"/>
              </a:solidFill>
              <a:latin typeface="Catamaran"/>
              <a:ea typeface="Catamaran"/>
              <a:cs typeface="Catamaran"/>
              <a:sym typeface="Catamaran"/>
            </a:endParaRPr>
          </a:p>
        </p:txBody>
      </p:sp>
      <p:grpSp>
        <p:nvGrpSpPr>
          <p:cNvPr id="1017" name="Google Shape;1017;p58"/>
          <p:cNvGrpSpPr/>
          <p:nvPr/>
        </p:nvGrpSpPr>
        <p:grpSpPr>
          <a:xfrm>
            <a:off x="2488040" y="3072301"/>
            <a:ext cx="314171" cy="314171"/>
            <a:chOff x="1379798" y="1723250"/>
            <a:chExt cx="397887" cy="397887"/>
          </a:xfrm>
        </p:grpSpPr>
        <p:sp>
          <p:nvSpPr>
            <p:cNvPr id="1018" name="Google Shape;1018;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58"/>
          <p:cNvGrpSpPr/>
          <p:nvPr/>
        </p:nvGrpSpPr>
        <p:grpSpPr>
          <a:xfrm>
            <a:off x="1627269" y="3072301"/>
            <a:ext cx="314188" cy="314171"/>
            <a:chOff x="266768" y="1721375"/>
            <a:chExt cx="397907" cy="397887"/>
          </a:xfrm>
        </p:grpSpPr>
        <p:sp>
          <p:nvSpPr>
            <p:cNvPr id="1023" name="Google Shape;1023;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58"/>
          <p:cNvGrpSpPr/>
          <p:nvPr/>
        </p:nvGrpSpPr>
        <p:grpSpPr>
          <a:xfrm>
            <a:off x="2057669" y="3072301"/>
            <a:ext cx="314155" cy="314171"/>
            <a:chOff x="864491" y="1723250"/>
            <a:chExt cx="397866" cy="397887"/>
          </a:xfrm>
        </p:grpSpPr>
        <p:sp>
          <p:nvSpPr>
            <p:cNvPr id="1026" name="Google Shape;1026;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58"/>
          <p:cNvSpPr/>
          <p:nvPr/>
        </p:nvSpPr>
        <p:spPr>
          <a:xfrm>
            <a:off x="2918511" y="3100926"/>
            <a:ext cx="315131" cy="257022"/>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30" name="Google Shape;1030;p58"/>
          <p:cNvPicPr preferRelativeResize="0"/>
          <p:nvPr/>
        </p:nvPicPr>
        <p:blipFill>
          <a:blip r:embed="rId3">
            <a:alphaModFix/>
          </a:blip>
          <a:stretch>
            <a:fillRect/>
          </a:stretch>
        </p:blipFill>
        <p:spPr>
          <a:xfrm>
            <a:off x="4355713" y="857775"/>
            <a:ext cx="4393823" cy="3337801"/>
          </a:xfrm>
          <a:prstGeom prst="rect">
            <a:avLst/>
          </a:prstGeom>
          <a:noFill/>
          <a:ln>
            <a:noFill/>
          </a:ln>
        </p:spPr>
      </p:pic>
      <p:cxnSp>
        <p:nvCxnSpPr>
          <p:cNvPr id="1031" name="Google Shape;1031;p58"/>
          <p:cNvCxnSpPr>
            <a:stCxn id="1014" idx="1"/>
            <a:endCxn id="1015" idx="1"/>
          </p:cNvCxnSpPr>
          <p:nvPr/>
        </p:nvCxnSpPr>
        <p:spPr>
          <a:xfrm>
            <a:off x="709375" y="1136312"/>
            <a:ext cx="147900" cy="1139400"/>
          </a:xfrm>
          <a:prstGeom prst="bentConnector3">
            <a:avLst>
              <a:gd name="adj1" fmla="val -161004"/>
            </a:avLst>
          </a:prstGeom>
          <a:noFill/>
          <a:ln w="9525" cap="flat" cmpd="sng">
            <a:solidFill>
              <a:schemeClr val="lt1"/>
            </a:solidFill>
            <a:prstDash val="solid"/>
            <a:round/>
            <a:headEnd type="none" w="med" len="med"/>
            <a:tailEnd type="none" w="med" len="med"/>
          </a:ln>
        </p:spPr>
      </p:cxnSp>
      <p:cxnSp>
        <p:nvCxnSpPr>
          <p:cNvPr id="1032" name="Google Shape;1032;p58"/>
          <p:cNvCxnSpPr>
            <a:stCxn id="1014" idx="3"/>
            <a:endCxn id="1015" idx="3"/>
          </p:cNvCxnSpPr>
          <p:nvPr/>
        </p:nvCxnSpPr>
        <p:spPr>
          <a:xfrm flipH="1">
            <a:off x="4003375" y="1136312"/>
            <a:ext cx="148200" cy="1139400"/>
          </a:xfrm>
          <a:prstGeom prst="bentConnector3">
            <a:avLst>
              <a:gd name="adj1" fmla="val -160678"/>
            </a:avLst>
          </a:prstGeom>
          <a:noFill/>
          <a:ln w="9525" cap="flat" cmpd="sng">
            <a:solidFill>
              <a:schemeClr val="lt1"/>
            </a:solidFill>
            <a:prstDash val="solid"/>
            <a:round/>
            <a:headEnd type="none" w="med" len="med"/>
            <a:tailEnd type="none" w="med" len="med"/>
          </a:ln>
        </p:spPr>
      </p:cxnSp>
      <p:grpSp>
        <p:nvGrpSpPr>
          <p:cNvPr id="1033" name="Google Shape;1033;p58"/>
          <p:cNvGrpSpPr/>
          <p:nvPr/>
        </p:nvGrpSpPr>
        <p:grpSpPr>
          <a:xfrm>
            <a:off x="401348" y="4309400"/>
            <a:ext cx="3988350" cy="70500"/>
            <a:chOff x="401348" y="4309400"/>
            <a:chExt cx="3988350" cy="70500"/>
          </a:xfrm>
        </p:grpSpPr>
        <p:sp>
          <p:nvSpPr>
            <p:cNvPr id="1034" name="Google Shape;1034;p58"/>
            <p:cNvSpPr/>
            <p:nvPr/>
          </p:nvSpPr>
          <p:spPr>
            <a:xfrm flipH="1">
              <a:off x="401348" y="430940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5" name="Google Shape;1035;p58"/>
            <p:cNvCxnSpPr>
              <a:stCxn id="1034" idx="4"/>
              <a:endCxn id="1036" idx="4"/>
            </p:cNvCxnSpPr>
            <p:nvPr/>
          </p:nvCxnSpPr>
          <p:spPr>
            <a:xfrm rot="-5400000" flipH="1">
              <a:off x="2395298" y="2420300"/>
              <a:ext cx="600" cy="39186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1036" name="Google Shape;1036;p58"/>
            <p:cNvSpPr/>
            <p:nvPr/>
          </p:nvSpPr>
          <p:spPr>
            <a:xfrm flipH="1">
              <a:off x="4319798" y="4309400"/>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58"/>
          <p:cNvSpPr txBox="1">
            <a:spLocks noGrp="1"/>
          </p:cNvSpPr>
          <p:nvPr>
            <p:ph type="title"/>
          </p:nvPr>
        </p:nvSpPr>
        <p:spPr>
          <a:xfrm>
            <a:off x="857375" y="660662"/>
            <a:ext cx="3146100" cy="8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THANKS!</a:t>
            </a:r>
            <a:endParaRPr>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41"/>
        <p:cNvGrpSpPr/>
        <p:nvPr/>
      </p:nvGrpSpPr>
      <p:grpSpPr>
        <a:xfrm>
          <a:off x="0" y="0"/>
          <a:ext cx="0" cy="0"/>
          <a:chOff x="0" y="0"/>
          <a:chExt cx="0" cy="0"/>
        </a:xfrm>
      </p:grpSpPr>
      <p:sp>
        <p:nvSpPr>
          <p:cNvPr id="1042" name="Google Shape;1042;p59"/>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9"/>
          <p:cNvSpPr txBox="1">
            <a:spLocks noGrp="1"/>
          </p:cNvSpPr>
          <p:nvPr>
            <p:ph type="body" idx="4294967295"/>
          </p:nvPr>
        </p:nvSpPr>
        <p:spPr>
          <a:xfrm>
            <a:off x="720000" y="1548800"/>
            <a:ext cx="7704000" cy="406500"/>
          </a:xfrm>
          <a:prstGeom prst="rect">
            <a:avLst/>
          </a:prstGeom>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a:t>Here’s an assortment of alternative resources whose style fits the one of this template:</a:t>
            </a:r>
            <a:endParaRPr sz="1200">
              <a:solidFill>
                <a:schemeClr val="accent1"/>
              </a:solidFill>
            </a:endParaRPr>
          </a:p>
        </p:txBody>
      </p:sp>
      <p:grpSp>
        <p:nvGrpSpPr>
          <p:cNvPr id="1044" name="Google Shape;1044;p59"/>
          <p:cNvGrpSpPr/>
          <p:nvPr/>
        </p:nvGrpSpPr>
        <p:grpSpPr>
          <a:xfrm>
            <a:off x="1773655" y="2002860"/>
            <a:ext cx="438165" cy="437005"/>
            <a:chOff x="1716366" y="1950806"/>
            <a:chExt cx="447153" cy="445969"/>
          </a:xfrm>
        </p:grpSpPr>
        <p:sp>
          <p:nvSpPr>
            <p:cNvPr id="1045" name="Google Shape;1045;p59"/>
            <p:cNvSpPr/>
            <p:nvPr/>
          </p:nvSpPr>
          <p:spPr>
            <a:xfrm>
              <a:off x="1716366" y="1950806"/>
              <a:ext cx="447153" cy="301751"/>
            </a:xfrm>
            <a:custGeom>
              <a:avLst/>
              <a:gdLst/>
              <a:ahLst/>
              <a:cxnLst/>
              <a:rect l="l" t="t" r="r" b="b"/>
              <a:pathLst>
                <a:path w="12945" h="8735" extrusionOk="0">
                  <a:moveTo>
                    <a:pt x="7218" y="0"/>
                  </a:moveTo>
                  <a:cubicBezTo>
                    <a:pt x="6566" y="0"/>
                    <a:pt x="5951" y="250"/>
                    <a:pt x="5496" y="705"/>
                  </a:cubicBezTo>
                  <a:cubicBezTo>
                    <a:pt x="5032" y="1169"/>
                    <a:pt x="4782" y="1776"/>
                    <a:pt x="4782" y="2427"/>
                  </a:cubicBezTo>
                  <a:lnTo>
                    <a:pt x="4782" y="2436"/>
                  </a:lnTo>
                  <a:cubicBezTo>
                    <a:pt x="4622" y="2409"/>
                    <a:pt x="4461" y="2391"/>
                    <a:pt x="4292" y="2391"/>
                  </a:cubicBezTo>
                  <a:cubicBezTo>
                    <a:pt x="2882" y="2391"/>
                    <a:pt x="1740" y="3542"/>
                    <a:pt x="1740" y="4952"/>
                  </a:cubicBezTo>
                  <a:cubicBezTo>
                    <a:pt x="1740" y="5032"/>
                    <a:pt x="1740" y="5103"/>
                    <a:pt x="1749" y="5175"/>
                  </a:cubicBezTo>
                  <a:cubicBezTo>
                    <a:pt x="786" y="5192"/>
                    <a:pt x="1" y="5977"/>
                    <a:pt x="1" y="6950"/>
                  </a:cubicBezTo>
                  <a:cubicBezTo>
                    <a:pt x="1" y="7931"/>
                    <a:pt x="803" y="8734"/>
                    <a:pt x="1776" y="8734"/>
                  </a:cubicBezTo>
                  <a:lnTo>
                    <a:pt x="5157" y="8734"/>
                  </a:lnTo>
                  <a:cubicBezTo>
                    <a:pt x="5469" y="6673"/>
                    <a:pt x="7244" y="5094"/>
                    <a:pt x="9377" y="5094"/>
                  </a:cubicBezTo>
                  <a:cubicBezTo>
                    <a:pt x="10750" y="5094"/>
                    <a:pt x="11973" y="5746"/>
                    <a:pt x="12749" y="6754"/>
                  </a:cubicBezTo>
                  <a:cubicBezTo>
                    <a:pt x="12883" y="6406"/>
                    <a:pt x="12945" y="6040"/>
                    <a:pt x="12945" y="5665"/>
                  </a:cubicBezTo>
                  <a:cubicBezTo>
                    <a:pt x="12945" y="3970"/>
                    <a:pt x="11571" y="2596"/>
                    <a:pt x="9885" y="2596"/>
                  </a:cubicBezTo>
                  <a:lnTo>
                    <a:pt x="9653" y="2596"/>
                  </a:lnTo>
                  <a:lnTo>
                    <a:pt x="9653" y="2427"/>
                  </a:lnTo>
                  <a:cubicBezTo>
                    <a:pt x="9653" y="1089"/>
                    <a:pt x="8565" y="0"/>
                    <a:pt x="7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9"/>
            <p:cNvSpPr/>
            <p:nvPr/>
          </p:nvSpPr>
          <p:spPr>
            <a:xfrm>
              <a:off x="1920692" y="2153889"/>
              <a:ext cx="242557" cy="242886"/>
            </a:xfrm>
            <a:custGeom>
              <a:avLst/>
              <a:gdLst/>
              <a:ahLst/>
              <a:cxnLst/>
              <a:rect l="l" t="t" r="r" b="b"/>
              <a:pathLst>
                <a:path w="7022" h="7031" extrusionOk="0">
                  <a:moveTo>
                    <a:pt x="3890" y="1901"/>
                  </a:moveTo>
                  <a:lnTo>
                    <a:pt x="3890" y="3132"/>
                  </a:lnTo>
                  <a:lnTo>
                    <a:pt x="4746" y="3132"/>
                  </a:lnTo>
                  <a:lnTo>
                    <a:pt x="4746" y="3890"/>
                  </a:lnTo>
                  <a:lnTo>
                    <a:pt x="3131" y="3890"/>
                  </a:lnTo>
                  <a:lnTo>
                    <a:pt x="3131" y="1901"/>
                  </a:lnTo>
                  <a:close/>
                  <a:moveTo>
                    <a:pt x="3131" y="0"/>
                  </a:moveTo>
                  <a:cubicBezTo>
                    <a:pt x="1490" y="170"/>
                    <a:pt x="179" y="1490"/>
                    <a:pt x="0" y="3132"/>
                  </a:cubicBezTo>
                  <a:lnTo>
                    <a:pt x="937" y="3132"/>
                  </a:lnTo>
                  <a:lnTo>
                    <a:pt x="937" y="3890"/>
                  </a:lnTo>
                  <a:lnTo>
                    <a:pt x="0" y="3890"/>
                  </a:lnTo>
                  <a:cubicBezTo>
                    <a:pt x="179" y="5540"/>
                    <a:pt x="1490" y="6852"/>
                    <a:pt x="3131" y="7030"/>
                  </a:cubicBezTo>
                  <a:lnTo>
                    <a:pt x="3131" y="6084"/>
                  </a:lnTo>
                  <a:lnTo>
                    <a:pt x="3890" y="6084"/>
                  </a:lnTo>
                  <a:lnTo>
                    <a:pt x="3890" y="7030"/>
                  </a:lnTo>
                  <a:cubicBezTo>
                    <a:pt x="5540" y="6852"/>
                    <a:pt x="6852" y="5540"/>
                    <a:pt x="7021" y="3890"/>
                  </a:cubicBezTo>
                  <a:lnTo>
                    <a:pt x="6084" y="3890"/>
                  </a:lnTo>
                  <a:lnTo>
                    <a:pt x="6084" y="3132"/>
                  </a:lnTo>
                  <a:lnTo>
                    <a:pt x="7021" y="3132"/>
                  </a:lnTo>
                  <a:cubicBezTo>
                    <a:pt x="6852" y="1490"/>
                    <a:pt x="5540" y="170"/>
                    <a:pt x="3890" y="0"/>
                  </a:cubicBezTo>
                  <a:lnTo>
                    <a:pt x="3890" y="937"/>
                  </a:lnTo>
                  <a:lnTo>
                    <a:pt x="3131" y="937"/>
                  </a:lnTo>
                  <a:lnTo>
                    <a:pt x="3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59"/>
          <p:cNvGrpSpPr/>
          <p:nvPr/>
        </p:nvGrpSpPr>
        <p:grpSpPr>
          <a:xfrm>
            <a:off x="2343169" y="2002386"/>
            <a:ext cx="441217" cy="437776"/>
            <a:chOff x="2297563" y="1950323"/>
            <a:chExt cx="450267" cy="446756"/>
          </a:xfrm>
        </p:grpSpPr>
        <p:sp>
          <p:nvSpPr>
            <p:cNvPr id="1048" name="Google Shape;1048;p59"/>
            <p:cNvSpPr/>
            <p:nvPr/>
          </p:nvSpPr>
          <p:spPr>
            <a:xfrm>
              <a:off x="2297563" y="1950323"/>
              <a:ext cx="413888" cy="289591"/>
            </a:xfrm>
            <a:custGeom>
              <a:avLst/>
              <a:gdLst/>
              <a:ahLst/>
              <a:cxnLst/>
              <a:rect l="l" t="t" r="r" b="b"/>
              <a:pathLst>
                <a:path w="11982" h="8383" extrusionOk="0">
                  <a:moveTo>
                    <a:pt x="7007" y="0"/>
                  </a:moveTo>
                  <a:cubicBezTo>
                    <a:pt x="5713" y="0"/>
                    <a:pt x="4666" y="1048"/>
                    <a:pt x="4666" y="2343"/>
                  </a:cubicBezTo>
                  <a:cubicBezTo>
                    <a:pt x="4515" y="2316"/>
                    <a:pt x="4372" y="2307"/>
                    <a:pt x="4220" y="2307"/>
                  </a:cubicBezTo>
                  <a:cubicBezTo>
                    <a:pt x="2864" y="2307"/>
                    <a:pt x="1767" y="3404"/>
                    <a:pt x="1767" y="4769"/>
                  </a:cubicBezTo>
                  <a:cubicBezTo>
                    <a:pt x="1767" y="4832"/>
                    <a:pt x="1767" y="4894"/>
                    <a:pt x="1776" y="4957"/>
                  </a:cubicBezTo>
                  <a:cubicBezTo>
                    <a:pt x="786" y="4983"/>
                    <a:pt x="1" y="5858"/>
                    <a:pt x="126" y="6884"/>
                  </a:cubicBezTo>
                  <a:cubicBezTo>
                    <a:pt x="233" y="7713"/>
                    <a:pt x="1018" y="8382"/>
                    <a:pt x="1847" y="8382"/>
                  </a:cubicBezTo>
                  <a:lnTo>
                    <a:pt x="4649" y="8382"/>
                  </a:lnTo>
                  <a:lnTo>
                    <a:pt x="4649" y="7401"/>
                  </a:lnTo>
                  <a:lnTo>
                    <a:pt x="5407" y="7401"/>
                  </a:lnTo>
                  <a:lnTo>
                    <a:pt x="5407" y="6571"/>
                  </a:lnTo>
                  <a:lnTo>
                    <a:pt x="4649" y="6571"/>
                  </a:lnTo>
                  <a:lnTo>
                    <a:pt x="4649" y="3842"/>
                  </a:lnTo>
                  <a:lnTo>
                    <a:pt x="11982" y="3842"/>
                  </a:lnTo>
                  <a:cubicBezTo>
                    <a:pt x="11446" y="3030"/>
                    <a:pt x="10536" y="2503"/>
                    <a:pt x="9546" y="2503"/>
                  </a:cubicBezTo>
                  <a:lnTo>
                    <a:pt x="9350" y="2503"/>
                  </a:lnTo>
                  <a:lnTo>
                    <a:pt x="9350" y="2370"/>
                  </a:lnTo>
                  <a:cubicBezTo>
                    <a:pt x="9350" y="1130"/>
                    <a:pt x="8395" y="86"/>
                    <a:pt x="7164" y="5"/>
                  </a:cubicBezTo>
                  <a:cubicBezTo>
                    <a:pt x="7111" y="2"/>
                    <a:pt x="7059" y="0"/>
                    <a:pt x="70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9"/>
            <p:cNvSpPr/>
            <p:nvPr/>
          </p:nvSpPr>
          <p:spPr>
            <a:xfrm>
              <a:off x="2509591" y="2300251"/>
              <a:ext cx="212022" cy="28707"/>
            </a:xfrm>
            <a:custGeom>
              <a:avLst/>
              <a:gdLst/>
              <a:ahLst/>
              <a:cxnLst/>
              <a:rect l="l" t="t" r="r" b="b"/>
              <a:pathLst>
                <a:path w="6138" h="831" extrusionOk="0">
                  <a:moveTo>
                    <a:pt x="0" y="1"/>
                  </a:moveTo>
                  <a:lnTo>
                    <a:pt x="0" y="830"/>
                  </a:lnTo>
                  <a:lnTo>
                    <a:pt x="6138" y="830"/>
                  </a:lnTo>
                  <a:lnTo>
                    <a:pt x="61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9"/>
            <p:cNvSpPr/>
            <p:nvPr/>
          </p:nvSpPr>
          <p:spPr>
            <a:xfrm>
              <a:off x="2509591" y="2177310"/>
              <a:ext cx="212022" cy="28672"/>
            </a:xfrm>
            <a:custGeom>
              <a:avLst/>
              <a:gdLst/>
              <a:ahLst/>
              <a:cxnLst/>
              <a:rect l="l" t="t" r="r" b="b"/>
              <a:pathLst>
                <a:path w="6138" h="830" extrusionOk="0">
                  <a:moveTo>
                    <a:pt x="0" y="0"/>
                  </a:moveTo>
                  <a:lnTo>
                    <a:pt x="0" y="830"/>
                  </a:lnTo>
                  <a:lnTo>
                    <a:pt x="6138" y="830"/>
                  </a:lnTo>
                  <a:lnTo>
                    <a:pt x="6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9"/>
            <p:cNvSpPr/>
            <p:nvPr/>
          </p:nvSpPr>
          <p:spPr>
            <a:xfrm>
              <a:off x="2483684" y="2108291"/>
              <a:ext cx="264146" cy="43769"/>
            </a:xfrm>
            <a:custGeom>
              <a:avLst/>
              <a:gdLst/>
              <a:ahLst/>
              <a:cxnLst/>
              <a:rect l="l" t="t" r="r" b="b"/>
              <a:pathLst>
                <a:path w="7647" h="1267" extrusionOk="0">
                  <a:moveTo>
                    <a:pt x="1" y="0"/>
                  </a:moveTo>
                  <a:lnTo>
                    <a:pt x="1" y="1267"/>
                  </a:lnTo>
                  <a:lnTo>
                    <a:pt x="7646" y="1267"/>
                  </a:lnTo>
                  <a:lnTo>
                    <a:pt x="7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9"/>
            <p:cNvSpPr/>
            <p:nvPr/>
          </p:nvSpPr>
          <p:spPr>
            <a:xfrm>
              <a:off x="2483684" y="2231233"/>
              <a:ext cx="264146" cy="43803"/>
            </a:xfrm>
            <a:custGeom>
              <a:avLst/>
              <a:gdLst/>
              <a:ahLst/>
              <a:cxnLst/>
              <a:rect l="l" t="t" r="r" b="b"/>
              <a:pathLst>
                <a:path w="7647" h="1268" extrusionOk="0">
                  <a:moveTo>
                    <a:pt x="1" y="1"/>
                  </a:moveTo>
                  <a:lnTo>
                    <a:pt x="1" y="1267"/>
                  </a:lnTo>
                  <a:lnTo>
                    <a:pt x="7646" y="1267"/>
                  </a:lnTo>
                  <a:lnTo>
                    <a:pt x="7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9"/>
            <p:cNvSpPr/>
            <p:nvPr/>
          </p:nvSpPr>
          <p:spPr>
            <a:xfrm>
              <a:off x="2483684" y="2353587"/>
              <a:ext cx="264146" cy="43492"/>
            </a:xfrm>
            <a:custGeom>
              <a:avLst/>
              <a:gdLst/>
              <a:ahLst/>
              <a:cxnLst/>
              <a:rect l="l" t="t" r="r" b="b"/>
              <a:pathLst>
                <a:path w="7647" h="1259" extrusionOk="0">
                  <a:moveTo>
                    <a:pt x="1" y="0"/>
                  </a:moveTo>
                  <a:lnTo>
                    <a:pt x="1" y="1258"/>
                  </a:lnTo>
                  <a:lnTo>
                    <a:pt x="7646" y="1258"/>
                  </a:lnTo>
                  <a:lnTo>
                    <a:pt x="7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59"/>
          <p:cNvGrpSpPr/>
          <p:nvPr/>
        </p:nvGrpSpPr>
        <p:grpSpPr>
          <a:xfrm>
            <a:off x="3005396" y="2002251"/>
            <a:ext cx="266656" cy="437912"/>
            <a:chOff x="2973374" y="1950184"/>
            <a:chExt cx="272126" cy="446895"/>
          </a:xfrm>
        </p:grpSpPr>
        <p:sp>
          <p:nvSpPr>
            <p:cNvPr id="1055" name="Google Shape;1055;p59"/>
            <p:cNvSpPr/>
            <p:nvPr/>
          </p:nvSpPr>
          <p:spPr>
            <a:xfrm>
              <a:off x="2973374" y="2341876"/>
              <a:ext cx="272126" cy="55203"/>
            </a:xfrm>
            <a:custGeom>
              <a:avLst/>
              <a:gdLst/>
              <a:ahLst/>
              <a:cxnLst/>
              <a:rect l="l" t="t" r="r" b="b"/>
              <a:pathLst>
                <a:path w="7878" h="1598" extrusionOk="0">
                  <a:moveTo>
                    <a:pt x="0" y="0"/>
                  </a:moveTo>
                  <a:lnTo>
                    <a:pt x="0" y="1597"/>
                  </a:lnTo>
                  <a:lnTo>
                    <a:pt x="7878" y="1597"/>
                  </a:lnTo>
                  <a:lnTo>
                    <a:pt x="7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9"/>
            <p:cNvSpPr/>
            <p:nvPr/>
          </p:nvSpPr>
          <p:spPr>
            <a:xfrm>
              <a:off x="3049473" y="2081658"/>
              <a:ext cx="115614" cy="65774"/>
            </a:xfrm>
            <a:custGeom>
              <a:avLst/>
              <a:gdLst/>
              <a:ahLst/>
              <a:cxnLst/>
              <a:rect l="l" t="t" r="r" b="b"/>
              <a:pathLst>
                <a:path w="3347" h="1904" extrusionOk="0">
                  <a:moveTo>
                    <a:pt x="1417" y="1"/>
                  </a:moveTo>
                  <a:cubicBezTo>
                    <a:pt x="1243" y="1"/>
                    <a:pt x="1107" y="135"/>
                    <a:pt x="1107" y="307"/>
                  </a:cubicBezTo>
                  <a:lnTo>
                    <a:pt x="1107" y="869"/>
                  </a:lnTo>
                  <a:lnTo>
                    <a:pt x="545" y="869"/>
                  </a:lnTo>
                  <a:cubicBezTo>
                    <a:pt x="260" y="869"/>
                    <a:pt x="19" y="1092"/>
                    <a:pt x="10" y="1369"/>
                  </a:cubicBezTo>
                  <a:cubicBezTo>
                    <a:pt x="1" y="1663"/>
                    <a:pt x="242" y="1904"/>
                    <a:pt x="527" y="1904"/>
                  </a:cubicBezTo>
                  <a:lnTo>
                    <a:pt x="3070" y="1904"/>
                  </a:lnTo>
                  <a:cubicBezTo>
                    <a:pt x="3221" y="1904"/>
                    <a:pt x="3346" y="1788"/>
                    <a:pt x="3346" y="1636"/>
                  </a:cubicBezTo>
                  <a:cubicBezTo>
                    <a:pt x="3346" y="1494"/>
                    <a:pt x="3230" y="1378"/>
                    <a:pt x="3088" y="1378"/>
                  </a:cubicBezTo>
                  <a:lnTo>
                    <a:pt x="2615" y="1378"/>
                  </a:lnTo>
                  <a:lnTo>
                    <a:pt x="2615" y="1003"/>
                  </a:lnTo>
                  <a:cubicBezTo>
                    <a:pt x="2615" y="807"/>
                    <a:pt x="2454" y="646"/>
                    <a:pt x="2258" y="646"/>
                  </a:cubicBezTo>
                  <a:lnTo>
                    <a:pt x="1758" y="646"/>
                  </a:lnTo>
                  <a:lnTo>
                    <a:pt x="1741" y="307"/>
                  </a:lnTo>
                  <a:cubicBezTo>
                    <a:pt x="1732" y="155"/>
                    <a:pt x="1616" y="22"/>
                    <a:pt x="1464" y="4"/>
                  </a:cubicBezTo>
                  <a:cubicBezTo>
                    <a:pt x="1448" y="2"/>
                    <a:pt x="1432" y="1"/>
                    <a:pt x="1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9"/>
            <p:cNvSpPr/>
            <p:nvPr/>
          </p:nvSpPr>
          <p:spPr>
            <a:xfrm>
              <a:off x="2973374" y="2013987"/>
              <a:ext cx="272126" cy="302027"/>
            </a:xfrm>
            <a:custGeom>
              <a:avLst/>
              <a:gdLst/>
              <a:ahLst/>
              <a:cxnLst/>
              <a:rect l="l" t="t" r="r" b="b"/>
              <a:pathLst>
                <a:path w="7878" h="8743" extrusionOk="0">
                  <a:moveTo>
                    <a:pt x="3614" y="1205"/>
                  </a:moveTo>
                  <a:cubicBezTo>
                    <a:pt x="4060" y="1205"/>
                    <a:pt x="4452" y="1472"/>
                    <a:pt x="4613" y="1865"/>
                  </a:cubicBezTo>
                  <a:cubicBezTo>
                    <a:pt x="5032" y="1927"/>
                    <a:pt x="5380" y="2230"/>
                    <a:pt x="5514" y="2623"/>
                  </a:cubicBezTo>
                  <a:cubicBezTo>
                    <a:pt x="5960" y="2730"/>
                    <a:pt x="6299" y="3140"/>
                    <a:pt x="6299" y="3622"/>
                  </a:cubicBezTo>
                  <a:cubicBezTo>
                    <a:pt x="6299" y="4184"/>
                    <a:pt x="5844" y="4648"/>
                    <a:pt x="5273" y="4648"/>
                  </a:cubicBezTo>
                  <a:lnTo>
                    <a:pt x="4292" y="4648"/>
                  </a:lnTo>
                  <a:lnTo>
                    <a:pt x="4292" y="6254"/>
                  </a:lnTo>
                  <a:lnTo>
                    <a:pt x="4693" y="5843"/>
                  </a:lnTo>
                  <a:lnTo>
                    <a:pt x="5228" y="6388"/>
                  </a:lnTo>
                  <a:lnTo>
                    <a:pt x="3917" y="7690"/>
                  </a:lnTo>
                  <a:lnTo>
                    <a:pt x="2605" y="6388"/>
                  </a:lnTo>
                  <a:lnTo>
                    <a:pt x="3141" y="5843"/>
                  </a:lnTo>
                  <a:lnTo>
                    <a:pt x="3533" y="6236"/>
                  </a:lnTo>
                  <a:lnTo>
                    <a:pt x="3533" y="4648"/>
                  </a:lnTo>
                  <a:lnTo>
                    <a:pt x="2739" y="4648"/>
                  </a:lnTo>
                  <a:cubicBezTo>
                    <a:pt x="2079" y="4648"/>
                    <a:pt x="1481" y="4113"/>
                    <a:pt x="1437" y="3453"/>
                  </a:cubicBezTo>
                  <a:cubicBezTo>
                    <a:pt x="1392" y="2757"/>
                    <a:pt x="1901" y="2177"/>
                    <a:pt x="2561" y="2097"/>
                  </a:cubicBezTo>
                  <a:cubicBezTo>
                    <a:pt x="2641" y="1588"/>
                    <a:pt x="3087" y="1205"/>
                    <a:pt x="3614" y="1205"/>
                  </a:cubicBezTo>
                  <a:close/>
                  <a:moveTo>
                    <a:pt x="0" y="0"/>
                  </a:moveTo>
                  <a:lnTo>
                    <a:pt x="0" y="8743"/>
                  </a:lnTo>
                  <a:lnTo>
                    <a:pt x="7878" y="8743"/>
                  </a:lnTo>
                  <a:lnTo>
                    <a:pt x="78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9"/>
            <p:cNvSpPr/>
            <p:nvPr/>
          </p:nvSpPr>
          <p:spPr>
            <a:xfrm>
              <a:off x="2973374" y="1950184"/>
              <a:ext cx="272126" cy="37620"/>
            </a:xfrm>
            <a:custGeom>
              <a:avLst/>
              <a:gdLst/>
              <a:ahLst/>
              <a:cxnLst/>
              <a:rect l="l" t="t" r="r" b="b"/>
              <a:pathLst>
                <a:path w="7878" h="1089" extrusionOk="0">
                  <a:moveTo>
                    <a:pt x="0" y="1"/>
                  </a:moveTo>
                  <a:lnTo>
                    <a:pt x="0" y="1089"/>
                  </a:lnTo>
                  <a:lnTo>
                    <a:pt x="7878" y="1089"/>
                  </a:lnTo>
                  <a:lnTo>
                    <a:pt x="78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59"/>
          <p:cNvGrpSpPr/>
          <p:nvPr/>
        </p:nvGrpSpPr>
        <p:grpSpPr>
          <a:xfrm>
            <a:off x="3493063" y="2020665"/>
            <a:ext cx="437286" cy="401058"/>
            <a:chOff x="3471043" y="1968976"/>
            <a:chExt cx="446256" cy="409284"/>
          </a:xfrm>
        </p:grpSpPr>
        <p:sp>
          <p:nvSpPr>
            <p:cNvPr id="1060" name="Google Shape;1060;p59"/>
            <p:cNvSpPr/>
            <p:nvPr/>
          </p:nvSpPr>
          <p:spPr>
            <a:xfrm>
              <a:off x="3521892" y="1968976"/>
              <a:ext cx="395408" cy="260435"/>
            </a:xfrm>
            <a:custGeom>
              <a:avLst/>
              <a:gdLst/>
              <a:ahLst/>
              <a:cxnLst/>
              <a:rect l="l" t="t" r="r" b="b"/>
              <a:pathLst>
                <a:path w="11447" h="7539" extrusionOk="0">
                  <a:moveTo>
                    <a:pt x="5047" y="0"/>
                  </a:moveTo>
                  <a:cubicBezTo>
                    <a:pt x="5030" y="0"/>
                    <a:pt x="5014" y="0"/>
                    <a:pt x="4997" y="1"/>
                  </a:cubicBezTo>
                  <a:cubicBezTo>
                    <a:pt x="3810" y="36"/>
                    <a:pt x="2874" y="1036"/>
                    <a:pt x="2874" y="2222"/>
                  </a:cubicBezTo>
                  <a:lnTo>
                    <a:pt x="2874" y="2302"/>
                  </a:lnTo>
                  <a:lnTo>
                    <a:pt x="2722" y="2302"/>
                  </a:lnTo>
                  <a:cubicBezTo>
                    <a:pt x="1223" y="2302"/>
                    <a:pt x="1" y="3525"/>
                    <a:pt x="1" y="5032"/>
                  </a:cubicBezTo>
                  <a:cubicBezTo>
                    <a:pt x="1" y="5460"/>
                    <a:pt x="99" y="5880"/>
                    <a:pt x="286" y="6254"/>
                  </a:cubicBezTo>
                  <a:cubicBezTo>
                    <a:pt x="768" y="5808"/>
                    <a:pt x="1393" y="5523"/>
                    <a:pt x="2080" y="5469"/>
                  </a:cubicBezTo>
                  <a:cubicBezTo>
                    <a:pt x="2222" y="4988"/>
                    <a:pt x="2481" y="4542"/>
                    <a:pt x="2847" y="4185"/>
                  </a:cubicBezTo>
                  <a:cubicBezTo>
                    <a:pt x="3400" y="3641"/>
                    <a:pt x="4122" y="3346"/>
                    <a:pt x="4890" y="3346"/>
                  </a:cubicBezTo>
                  <a:cubicBezTo>
                    <a:pt x="6308" y="3346"/>
                    <a:pt x="7495" y="4354"/>
                    <a:pt x="7762" y="5692"/>
                  </a:cubicBezTo>
                  <a:cubicBezTo>
                    <a:pt x="8868" y="5862"/>
                    <a:pt x="9814" y="6567"/>
                    <a:pt x="10314" y="7539"/>
                  </a:cubicBezTo>
                  <a:cubicBezTo>
                    <a:pt x="10983" y="7191"/>
                    <a:pt x="11447" y="6495"/>
                    <a:pt x="11447" y="5692"/>
                  </a:cubicBezTo>
                  <a:cubicBezTo>
                    <a:pt x="11447" y="4622"/>
                    <a:pt x="10617" y="3730"/>
                    <a:pt x="9573" y="3632"/>
                  </a:cubicBezTo>
                  <a:cubicBezTo>
                    <a:pt x="9466" y="2722"/>
                    <a:pt x="8681" y="2008"/>
                    <a:pt x="7744" y="2008"/>
                  </a:cubicBezTo>
                  <a:cubicBezTo>
                    <a:pt x="7575" y="2008"/>
                    <a:pt x="7405" y="2026"/>
                    <a:pt x="7245" y="2070"/>
                  </a:cubicBezTo>
                  <a:cubicBezTo>
                    <a:pt x="7183" y="918"/>
                    <a:pt x="6220" y="0"/>
                    <a:pt x="50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9"/>
            <p:cNvSpPr/>
            <p:nvPr/>
          </p:nvSpPr>
          <p:spPr>
            <a:xfrm>
              <a:off x="3471043" y="2109811"/>
              <a:ext cx="395097" cy="268449"/>
            </a:xfrm>
            <a:custGeom>
              <a:avLst/>
              <a:gdLst/>
              <a:ahLst/>
              <a:cxnLst/>
              <a:rect l="l" t="t" r="r" b="b"/>
              <a:pathLst>
                <a:path w="11438" h="7771" extrusionOk="0">
                  <a:moveTo>
                    <a:pt x="6460" y="3855"/>
                  </a:moveTo>
                  <a:cubicBezTo>
                    <a:pt x="7325" y="3855"/>
                    <a:pt x="8155" y="4229"/>
                    <a:pt x="8726" y="4880"/>
                  </a:cubicBezTo>
                  <a:lnTo>
                    <a:pt x="8164" y="5380"/>
                  </a:lnTo>
                  <a:cubicBezTo>
                    <a:pt x="7736" y="4889"/>
                    <a:pt x="7111" y="4613"/>
                    <a:pt x="6460" y="4613"/>
                  </a:cubicBezTo>
                  <a:cubicBezTo>
                    <a:pt x="5818" y="4613"/>
                    <a:pt x="5193" y="4889"/>
                    <a:pt x="4765" y="5380"/>
                  </a:cubicBezTo>
                  <a:lnTo>
                    <a:pt x="4194" y="4880"/>
                  </a:lnTo>
                  <a:cubicBezTo>
                    <a:pt x="4774" y="4229"/>
                    <a:pt x="5594" y="3855"/>
                    <a:pt x="6460" y="3855"/>
                  </a:cubicBezTo>
                  <a:close/>
                  <a:moveTo>
                    <a:pt x="6460" y="5300"/>
                  </a:moveTo>
                  <a:cubicBezTo>
                    <a:pt x="6915" y="5300"/>
                    <a:pt x="7352" y="5496"/>
                    <a:pt x="7655" y="5835"/>
                  </a:cubicBezTo>
                  <a:lnTo>
                    <a:pt x="7084" y="6343"/>
                  </a:lnTo>
                  <a:cubicBezTo>
                    <a:pt x="6924" y="6165"/>
                    <a:pt x="6701" y="6058"/>
                    <a:pt x="6460" y="6058"/>
                  </a:cubicBezTo>
                  <a:cubicBezTo>
                    <a:pt x="6228" y="6058"/>
                    <a:pt x="5996" y="6165"/>
                    <a:pt x="5835" y="6343"/>
                  </a:cubicBezTo>
                  <a:lnTo>
                    <a:pt x="5273" y="5835"/>
                  </a:lnTo>
                  <a:cubicBezTo>
                    <a:pt x="5577" y="5496"/>
                    <a:pt x="6014" y="5300"/>
                    <a:pt x="6460" y="5300"/>
                  </a:cubicBezTo>
                  <a:close/>
                  <a:moveTo>
                    <a:pt x="6380" y="1"/>
                  </a:moveTo>
                  <a:cubicBezTo>
                    <a:pt x="5184" y="1"/>
                    <a:pt x="4212" y="955"/>
                    <a:pt x="4185" y="2142"/>
                  </a:cubicBezTo>
                  <a:cubicBezTo>
                    <a:pt x="4060" y="2124"/>
                    <a:pt x="3935" y="2115"/>
                    <a:pt x="3810" y="2115"/>
                  </a:cubicBezTo>
                  <a:cubicBezTo>
                    <a:pt x="2543" y="2115"/>
                    <a:pt x="1518" y="3141"/>
                    <a:pt x="1518" y="4399"/>
                  </a:cubicBezTo>
                  <a:cubicBezTo>
                    <a:pt x="1518" y="4452"/>
                    <a:pt x="1518" y="4497"/>
                    <a:pt x="1526" y="4550"/>
                  </a:cubicBezTo>
                  <a:cubicBezTo>
                    <a:pt x="679" y="4586"/>
                    <a:pt x="1" y="5291"/>
                    <a:pt x="1" y="6147"/>
                  </a:cubicBezTo>
                  <a:cubicBezTo>
                    <a:pt x="1" y="7030"/>
                    <a:pt x="715" y="7753"/>
                    <a:pt x="1598" y="7771"/>
                  </a:cubicBezTo>
                  <a:lnTo>
                    <a:pt x="8717" y="7771"/>
                  </a:lnTo>
                  <a:cubicBezTo>
                    <a:pt x="9439" y="7771"/>
                    <a:pt x="10126" y="7485"/>
                    <a:pt x="10644" y="6968"/>
                  </a:cubicBezTo>
                  <a:cubicBezTo>
                    <a:pt x="11152" y="6459"/>
                    <a:pt x="11438" y="5773"/>
                    <a:pt x="11438" y="5041"/>
                  </a:cubicBezTo>
                  <a:cubicBezTo>
                    <a:pt x="11438" y="3542"/>
                    <a:pt x="10216" y="2311"/>
                    <a:pt x="8717" y="2311"/>
                  </a:cubicBezTo>
                  <a:lnTo>
                    <a:pt x="8565" y="2311"/>
                  </a:lnTo>
                  <a:lnTo>
                    <a:pt x="8565" y="2186"/>
                  </a:lnTo>
                  <a:cubicBezTo>
                    <a:pt x="8565" y="2186"/>
                    <a:pt x="7584" y="1"/>
                    <a:pt x="63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59"/>
          <p:cNvGrpSpPr/>
          <p:nvPr/>
        </p:nvGrpSpPr>
        <p:grpSpPr>
          <a:xfrm>
            <a:off x="4065624" y="2002352"/>
            <a:ext cx="439394" cy="437813"/>
            <a:chOff x="4055349" y="1950288"/>
            <a:chExt cx="448407" cy="446793"/>
          </a:xfrm>
        </p:grpSpPr>
        <p:sp>
          <p:nvSpPr>
            <p:cNvPr id="1063" name="Google Shape;1063;p59"/>
            <p:cNvSpPr/>
            <p:nvPr/>
          </p:nvSpPr>
          <p:spPr>
            <a:xfrm>
              <a:off x="4316360" y="2052192"/>
              <a:ext cx="82315" cy="81077"/>
            </a:xfrm>
            <a:custGeom>
              <a:avLst/>
              <a:gdLst/>
              <a:ahLst/>
              <a:cxnLst/>
              <a:rect l="l" t="t" r="r" b="b"/>
              <a:pathLst>
                <a:path w="2383" h="2347" extrusionOk="0">
                  <a:moveTo>
                    <a:pt x="1446" y="0"/>
                  </a:moveTo>
                  <a:cubicBezTo>
                    <a:pt x="928" y="0"/>
                    <a:pt x="509" y="420"/>
                    <a:pt x="509" y="937"/>
                  </a:cubicBezTo>
                  <a:cubicBezTo>
                    <a:pt x="509" y="1044"/>
                    <a:pt x="527" y="1151"/>
                    <a:pt x="562" y="1249"/>
                  </a:cubicBezTo>
                  <a:lnTo>
                    <a:pt x="0" y="1802"/>
                  </a:lnTo>
                  <a:lnTo>
                    <a:pt x="545" y="2347"/>
                  </a:lnTo>
                  <a:lnTo>
                    <a:pt x="1089" y="1802"/>
                  </a:lnTo>
                  <a:cubicBezTo>
                    <a:pt x="1196" y="1847"/>
                    <a:pt x="1321" y="1874"/>
                    <a:pt x="1446" y="1874"/>
                  </a:cubicBezTo>
                  <a:cubicBezTo>
                    <a:pt x="1963" y="1874"/>
                    <a:pt x="2382" y="1455"/>
                    <a:pt x="2382" y="937"/>
                  </a:cubicBezTo>
                  <a:cubicBezTo>
                    <a:pt x="2382" y="420"/>
                    <a:pt x="1963" y="0"/>
                    <a:pt x="14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9"/>
            <p:cNvSpPr/>
            <p:nvPr/>
          </p:nvSpPr>
          <p:spPr>
            <a:xfrm>
              <a:off x="4055349" y="2274689"/>
              <a:ext cx="205873" cy="122393"/>
            </a:xfrm>
            <a:custGeom>
              <a:avLst/>
              <a:gdLst/>
              <a:ahLst/>
              <a:cxnLst/>
              <a:rect l="l" t="t" r="r" b="b"/>
              <a:pathLst>
                <a:path w="5960" h="3543" extrusionOk="0">
                  <a:moveTo>
                    <a:pt x="2561" y="0"/>
                  </a:moveTo>
                  <a:lnTo>
                    <a:pt x="928" y="2784"/>
                  </a:lnTo>
                  <a:lnTo>
                    <a:pt x="0" y="2784"/>
                  </a:lnTo>
                  <a:lnTo>
                    <a:pt x="0" y="3542"/>
                  </a:lnTo>
                  <a:lnTo>
                    <a:pt x="5960" y="3542"/>
                  </a:lnTo>
                  <a:lnTo>
                    <a:pt x="5960" y="2784"/>
                  </a:lnTo>
                  <a:lnTo>
                    <a:pt x="4898" y="2784"/>
                  </a:lnTo>
                  <a:lnTo>
                    <a:pt x="4782" y="1606"/>
                  </a:lnTo>
                  <a:cubicBezTo>
                    <a:pt x="4122" y="1383"/>
                    <a:pt x="3506" y="1017"/>
                    <a:pt x="2998" y="509"/>
                  </a:cubicBezTo>
                  <a:cubicBezTo>
                    <a:pt x="2837" y="348"/>
                    <a:pt x="2694" y="179"/>
                    <a:pt x="25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9"/>
            <p:cNvSpPr/>
            <p:nvPr/>
          </p:nvSpPr>
          <p:spPr>
            <a:xfrm>
              <a:off x="4393081" y="2000618"/>
              <a:ext cx="59517" cy="58692"/>
            </a:xfrm>
            <a:custGeom>
              <a:avLst/>
              <a:gdLst/>
              <a:ahLst/>
              <a:cxnLst/>
              <a:rect l="l" t="t" r="r" b="b"/>
              <a:pathLst>
                <a:path w="1723" h="1699" extrusionOk="0">
                  <a:moveTo>
                    <a:pt x="95" y="1"/>
                  </a:moveTo>
                  <a:cubicBezTo>
                    <a:pt x="63" y="1"/>
                    <a:pt x="32" y="2"/>
                    <a:pt x="1" y="4"/>
                  </a:cubicBezTo>
                  <a:lnTo>
                    <a:pt x="45" y="762"/>
                  </a:lnTo>
                  <a:cubicBezTo>
                    <a:pt x="66" y="760"/>
                    <a:pt x="86" y="760"/>
                    <a:pt x="106" y="760"/>
                  </a:cubicBezTo>
                  <a:cubicBezTo>
                    <a:pt x="326" y="760"/>
                    <a:pt x="541" y="848"/>
                    <a:pt x="697" y="1003"/>
                  </a:cubicBezTo>
                  <a:cubicBezTo>
                    <a:pt x="857" y="1172"/>
                    <a:pt x="946" y="1413"/>
                    <a:pt x="937" y="1654"/>
                  </a:cubicBezTo>
                  <a:lnTo>
                    <a:pt x="1696" y="1699"/>
                  </a:lnTo>
                  <a:cubicBezTo>
                    <a:pt x="1723" y="1235"/>
                    <a:pt x="1553" y="789"/>
                    <a:pt x="1232" y="468"/>
                  </a:cubicBezTo>
                  <a:cubicBezTo>
                    <a:pt x="933" y="168"/>
                    <a:pt x="518" y="1"/>
                    <a:pt x="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9"/>
            <p:cNvSpPr/>
            <p:nvPr/>
          </p:nvSpPr>
          <p:spPr>
            <a:xfrm>
              <a:off x="4390318" y="1950288"/>
              <a:ext cx="113438" cy="111788"/>
            </a:xfrm>
            <a:custGeom>
              <a:avLst/>
              <a:gdLst/>
              <a:ahLst/>
              <a:cxnLst/>
              <a:rect l="l" t="t" r="r" b="b"/>
              <a:pathLst>
                <a:path w="3284" h="3236" extrusionOk="0">
                  <a:moveTo>
                    <a:pt x="189" y="1"/>
                  </a:moveTo>
                  <a:cubicBezTo>
                    <a:pt x="126" y="1"/>
                    <a:pt x="63" y="3"/>
                    <a:pt x="0" y="6"/>
                  </a:cubicBezTo>
                  <a:lnTo>
                    <a:pt x="45" y="765"/>
                  </a:lnTo>
                  <a:cubicBezTo>
                    <a:pt x="87" y="762"/>
                    <a:pt x="130" y="761"/>
                    <a:pt x="172" y="761"/>
                  </a:cubicBezTo>
                  <a:cubicBezTo>
                    <a:pt x="779" y="761"/>
                    <a:pt x="1369" y="1000"/>
                    <a:pt x="1803" y="1434"/>
                  </a:cubicBezTo>
                  <a:cubicBezTo>
                    <a:pt x="2266" y="1898"/>
                    <a:pt x="2507" y="2531"/>
                    <a:pt x="2472" y="3191"/>
                  </a:cubicBezTo>
                  <a:lnTo>
                    <a:pt x="3230" y="3236"/>
                  </a:lnTo>
                  <a:cubicBezTo>
                    <a:pt x="3283" y="2362"/>
                    <a:pt x="2953" y="1505"/>
                    <a:pt x="2338" y="890"/>
                  </a:cubicBezTo>
                  <a:cubicBezTo>
                    <a:pt x="1767" y="318"/>
                    <a:pt x="996"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9"/>
            <p:cNvSpPr/>
            <p:nvPr/>
          </p:nvSpPr>
          <p:spPr>
            <a:xfrm>
              <a:off x="4125610" y="2097479"/>
              <a:ext cx="227462" cy="214835"/>
            </a:xfrm>
            <a:custGeom>
              <a:avLst/>
              <a:gdLst/>
              <a:ahLst/>
              <a:cxnLst/>
              <a:rect l="l" t="t" r="r" b="b"/>
              <a:pathLst>
                <a:path w="6585" h="6219" extrusionOk="0">
                  <a:moveTo>
                    <a:pt x="1222" y="1"/>
                  </a:moveTo>
                  <a:lnTo>
                    <a:pt x="1222" y="1"/>
                  </a:lnTo>
                  <a:cubicBezTo>
                    <a:pt x="0" y="1491"/>
                    <a:pt x="81" y="3712"/>
                    <a:pt x="1481" y="5104"/>
                  </a:cubicBezTo>
                  <a:cubicBezTo>
                    <a:pt x="2222" y="5844"/>
                    <a:pt x="3194" y="6219"/>
                    <a:pt x="4166" y="6219"/>
                  </a:cubicBezTo>
                  <a:cubicBezTo>
                    <a:pt x="5023" y="6219"/>
                    <a:pt x="5879" y="5933"/>
                    <a:pt x="6584" y="5353"/>
                  </a:cubicBezTo>
                  <a:lnTo>
                    <a:pt x="1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9"/>
            <p:cNvSpPr/>
            <p:nvPr/>
          </p:nvSpPr>
          <p:spPr>
            <a:xfrm>
              <a:off x="4185993" y="2049118"/>
              <a:ext cx="215131" cy="215146"/>
            </a:xfrm>
            <a:custGeom>
              <a:avLst/>
              <a:gdLst/>
              <a:ahLst/>
              <a:cxnLst/>
              <a:rect l="l" t="t" r="r" b="b"/>
              <a:pathLst>
                <a:path w="6228" h="6228" extrusionOk="0">
                  <a:moveTo>
                    <a:pt x="848" y="0"/>
                  </a:moveTo>
                  <a:lnTo>
                    <a:pt x="1" y="848"/>
                  </a:lnTo>
                  <a:lnTo>
                    <a:pt x="5380" y="6227"/>
                  </a:lnTo>
                  <a:lnTo>
                    <a:pt x="6228" y="5388"/>
                  </a:lnTo>
                  <a:lnTo>
                    <a:pt x="8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59"/>
          <p:cNvGrpSpPr/>
          <p:nvPr/>
        </p:nvGrpSpPr>
        <p:grpSpPr>
          <a:xfrm>
            <a:off x="4644480" y="2002217"/>
            <a:ext cx="425812" cy="437950"/>
            <a:chOff x="4646079" y="1950150"/>
            <a:chExt cx="434546" cy="446933"/>
          </a:xfrm>
        </p:grpSpPr>
        <p:sp>
          <p:nvSpPr>
            <p:cNvPr id="1070" name="Google Shape;1070;p59"/>
            <p:cNvSpPr/>
            <p:nvPr/>
          </p:nvSpPr>
          <p:spPr>
            <a:xfrm>
              <a:off x="4696616" y="1950150"/>
              <a:ext cx="384009" cy="252766"/>
            </a:xfrm>
            <a:custGeom>
              <a:avLst/>
              <a:gdLst/>
              <a:ahLst/>
              <a:cxnLst/>
              <a:rect l="l" t="t" r="r" b="b"/>
              <a:pathLst>
                <a:path w="11117" h="7317" extrusionOk="0">
                  <a:moveTo>
                    <a:pt x="4921" y="1"/>
                  </a:moveTo>
                  <a:cubicBezTo>
                    <a:pt x="4899" y="1"/>
                    <a:pt x="4876" y="1"/>
                    <a:pt x="4854" y="2"/>
                  </a:cubicBezTo>
                  <a:cubicBezTo>
                    <a:pt x="3703" y="37"/>
                    <a:pt x="2793" y="1001"/>
                    <a:pt x="2793" y="2152"/>
                  </a:cubicBezTo>
                  <a:lnTo>
                    <a:pt x="2793" y="2232"/>
                  </a:lnTo>
                  <a:lnTo>
                    <a:pt x="2651" y="2232"/>
                  </a:lnTo>
                  <a:cubicBezTo>
                    <a:pt x="1187" y="2232"/>
                    <a:pt x="1" y="3418"/>
                    <a:pt x="1" y="4881"/>
                  </a:cubicBezTo>
                  <a:cubicBezTo>
                    <a:pt x="1" y="5301"/>
                    <a:pt x="99" y="5702"/>
                    <a:pt x="278" y="6068"/>
                  </a:cubicBezTo>
                  <a:cubicBezTo>
                    <a:pt x="750" y="5640"/>
                    <a:pt x="1357" y="5363"/>
                    <a:pt x="2026" y="5310"/>
                  </a:cubicBezTo>
                  <a:cubicBezTo>
                    <a:pt x="2160" y="4846"/>
                    <a:pt x="2410" y="4409"/>
                    <a:pt x="2767" y="4061"/>
                  </a:cubicBezTo>
                  <a:cubicBezTo>
                    <a:pt x="3302" y="3534"/>
                    <a:pt x="4007" y="3249"/>
                    <a:pt x="4756" y="3249"/>
                  </a:cubicBezTo>
                  <a:cubicBezTo>
                    <a:pt x="6130" y="3249"/>
                    <a:pt x="7281" y="4230"/>
                    <a:pt x="7539" y="5533"/>
                  </a:cubicBezTo>
                  <a:cubicBezTo>
                    <a:pt x="8619" y="5693"/>
                    <a:pt x="9538" y="6380"/>
                    <a:pt x="10019" y="7317"/>
                  </a:cubicBezTo>
                  <a:cubicBezTo>
                    <a:pt x="10671" y="6987"/>
                    <a:pt x="11117" y="6309"/>
                    <a:pt x="11117" y="5524"/>
                  </a:cubicBezTo>
                  <a:cubicBezTo>
                    <a:pt x="11117" y="4480"/>
                    <a:pt x="10314" y="3623"/>
                    <a:pt x="9297" y="3525"/>
                  </a:cubicBezTo>
                  <a:cubicBezTo>
                    <a:pt x="9199" y="2642"/>
                    <a:pt x="8440" y="1946"/>
                    <a:pt x="7521" y="1946"/>
                  </a:cubicBezTo>
                  <a:cubicBezTo>
                    <a:pt x="7361" y="1946"/>
                    <a:pt x="7200" y="1964"/>
                    <a:pt x="7040" y="2009"/>
                  </a:cubicBezTo>
                  <a:cubicBezTo>
                    <a:pt x="6978" y="889"/>
                    <a:pt x="6059" y="1"/>
                    <a:pt x="4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9"/>
            <p:cNvSpPr/>
            <p:nvPr/>
          </p:nvSpPr>
          <p:spPr>
            <a:xfrm>
              <a:off x="4646079" y="2086632"/>
              <a:ext cx="385253" cy="260815"/>
            </a:xfrm>
            <a:custGeom>
              <a:avLst/>
              <a:gdLst/>
              <a:ahLst/>
              <a:cxnLst/>
              <a:rect l="l" t="t" r="r" b="b"/>
              <a:pathLst>
                <a:path w="11153" h="7550" extrusionOk="0">
                  <a:moveTo>
                    <a:pt x="6208" y="1"/>
                  </a:moveTo>
                  <a:cubicBezTo>
                    <a:pt x="5054" y="1"/>
                    <a:pt x="4104" y="931"/>
                    <a:pt x="4087" y="2090"/>
                  </a:cubicBezTo>
                  <a:cubicBezTo>
                    <a:pt x="3962" y="2063"/>
                    <a:pt x="3837" y="2054"/>
                    <a:pt x="3712" y="2054"/>
                  </a:cubicBezTo>
                  <a:cubicBezTo>
                    <a:pt x="2481" y="2054"/>
                    <a:pt x="1482" y="3054"/>
                    <a:pt x="1482" y="4285"/>
                  </a:cubicBezTo>
                  <a:cubicBezTo>
                    <a:pt x="1482" y="4329"/>
                    <a:pt x="1491" y="4383"/>
                    <a:pt x="1491" y="4427"/>
                  </a:cubicBezTo>
                  <a:cubicBezTo>
                    <a:pt x="661" y="4463"/>
                    <a:pt x="1" y="5150"/>
                    <a:pt x="1" y="5989"/>
                  </a:cubicBezTo>
                  <a:cubicBezTo>
                    <a:pt x="1" y="6845"/>
                    <a:pt x="706" y="7550"/>
                    <a:pt x="1562" y="7550"/>
                  </a:cubicBezTo>
                  <a:lnTo>
                    <a:pt x="3311" y="7550"/>
                  </a:lnTo>
                  <a:cubicBezTo>
                    <a:pt x="3177" y="7139"/>
                    <a:pt x="3123" y="6693"/>
                    <a:pt x="3168" y="6229"/>
                  </a:cubicBezTo>
                  <a:cubicBezTo>
                    <a:pt x="3320" y="4757"/>
                    <a:pt x="4488" y="3580"/>
                    <a:pt x="5960" y="3419"/>
                  </a:cubicBezTo>
                  <a:cubicBezTo>
                    <a:pt x="6078" y="3407"/>
                    <a:pt x="6195" y="3400"/>
                    <a:pt x="6310" y="3400"/>
                  </a:cubicBezTo>
                  <a:cubicBezTo>
                    <a:pt x="8054" y="3400"/>
                    <a:pt x="9475" y="4819"/>
                    <a:pt x="9475" y="6560"/>
                  </a:cubicBezTo>
                  <a:cubicBezTo>
                    <a:pt x="9475" y="6854"/>
                    <a:pt x="9439" y="7139"/>
                    <a:pt x="9359" y="7416"/>
                  </a:cubicBezTo>
                  <a:cubicBezTo>
                    <a:pt x="9734" y="7282"/>
                    <a:pt x="10082" y="7068"/>
                    <a:pt x="10367" y="6783"/>
                  </a:cubicBezTo>
                  <a:cubicBezTo>
                    <a:pt x="10876" y="6283"/>
                    <a:pt x="11152" y="5614"/>
                    <a:pt x="11152" y="4900"/>
                  </a:cubicBezTo>
                  <a:cubicBezTo>
                    <a:pt x="11152" y="3437"/>
                    <a:pt x="9957" y="2242"/>
                    <a:pt x="8494" y="2242"/>
                  </a:cubicBezTo>
                  <a:lnTo>
                    <a:pt x="8351" y="2242"/>
                  </a:lnTo>
                  <a:lnTo>
                    <a:pt x="8351" y="2153"/>
                  </a:lnTo>
                  <a:cubicBezTo>
                    <a:pt x="8351" y="1091"/>
                    <a:pt x="7486" y="110"/>
                    <a:pt x="6424" y="11"/>
                  </a:cubicBezTo>
                  <a:cubicBezTo>
                    <a:pt x="6351" y="4"/>
                    <a:pt x="6279" y="1"/>
                    <a:pt x="6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9"/>
            <p:cNvSpPr/>
            <p:nvPr/>
          </p:nvSpPr>
          <p:spPr>
            <a:xfrm>
              <a:off x="4781075" y="2229678"/>
              <a:ext cx="167358" cy="167405"/>
            </a:xfrm>
            <a:custGeom>
              <a:avLst/>
              <a:gdLst/>
              <a:ahLst/>
              <a:cxnLst/>
              <a:rect l="l" t="t" r="r" b="b"/>
              <a:pathLst>
                <a:path w="4845" h="4846" extrusionOk="0">
                  <a:moveTo>
                    <a:pt x="2882" y="1437"/>
                  </a:moveTo>
                  <a:lnTo>
                    <a:pt x="3408" y="1972"/>
                  </a:lnTo>
                  <a:lnTo>
                    <a:pt x="2953" y="2427"/>
                  </a:lnTo>
                  <a:lnTo>
                    <a:pt x="3408" y="2882"/>
                  </a:lnTo>
                  <a:lnTo>
                    <a:pt x="2882" y="3418"/>
                  </a:lnTo>
                  <a:lnTo>
                    <a:pt x="2427" y="2963"/>
                  </a:lnTo>
                  <a:lnTo>
                    <a:pt x="1972" y="3418"/>
                  </a:lnTo>
                  <a:lnTo>
                    <a:pt x="1437" y="2882"/>
                  </a:lnTo>
                  <a:lnTo>
                    <a:pt x="1892" y="2427"/>
                  </a:lnTo>
                  <a:lnTo>
                    <a:pt x="1437" y="1972"/>
                  </a:lnTo>
                  <a:lnTo>
                    <a:pt x="1972" y="1437"/>
                  </a:lnTo>
                  <a:lnTo>
                    <a:pt x="2427" y="1892"/>
                  </a:lnTo>
                  <a:lnTo>
                    <a:pt x="2882" y="1437"/>
                  </a:lnTo>
                  <a:close/>
                  <a:moveTo>
                    <a:pt x="2427" y="1"/>
                  </a:moveTo>
                  <a:cubicBezTo>
                    <a:pt x="1089" y="1"/>
                    <a:pt x="0" y="1089"/>
                    <a:pt x="0" y="2427"/>
                  </a:cubicBezTo>
                  <a:cubicBezTo>
                    <a:pt x="0" y="3766"/>
                    <a:pt x="1089" y="4845"/>
                    <a:pt x="2427" y="4845"/>
                  </a:cubicBezTo>
                  <a:cubicBezTo>
                    <a:pt x="3765" y="4845"/>
                    <a:pt x="4844" y="3766"/>
                    <a:pt x="4844" y="2427"/>
                  </a:cubicBezTo>
                  <a:cubicBezTo>
                    <a:pt x="4844" y="1089"/>
                    <a:pt x="3765"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59"/>
          <p:cNvGrpSpPr/>
          <p:nvPr/>
        </p:nvGrpSpPr>
        <p:grpSpPr>
          <a:xfrm>
            <a:off x="5217345" y="2002522"/>
            <a:ext cx="425778" cy="437645"/>
            <a:chOff x="5230695" y="1950461"/>
            <a:chExt cx="434512" cy="446622"/>
          </a:xfrm>
        </p:grpSpPr>
        <p:sp>
          <p:nvSpPr>
            <p:cNvPr id="1074" name="Google Shape;1074;p59"/>
            <p:cNvSpPr/>
            <p:nvPr/>
          </p:nvSpPr>
          <p:spPr>
            <a:xfrm>
              <a:off x="5281232" y="1950461"/>
              <a:ext cx="383974" cy="252766"/>
            </a:xfrm>
            <a:custGeom>
              <a:avLst/>
              <a:gdLst/>
              <a:ahLst/>
              <a:cxnLst/>
              <a:rect l="l" t="t" r="r" b="b"/>
              <a:pathLst>
                <a:path w="11116" h="7317" extrusionOk="0">
                  <a:moveTo>
                    <a:pt x="4929" y="0"/>
                  </a:moveTo>
                  <a:cubicBezTo>
                    <a:pt x="4907" y="0"/>
                    <a:pt x="4884" y="1"/>
                    <a:pt x="4862" y="1"/>
                  </a:cubicBezTo>
                  <a:cubicBezTo>
                    <a:pt x="3702" y="28"/>
                    <a:pt x="2792" y="1001"/>
                    <a:pt x="2792" y="2151"/>
                  </a:cubicBezTo>
                  <a:lnTo>
                    <a:pt x="2792" y="2232"/>
                  </a:lnTo>
                  <a:lnTo>
                    <a:pt x="2650" y="2232"/>
                  </a:lnTo>
                  <a:cubicBezTo>
                    <a:pt x="1187" y="2232"/>
                    <a:pt x="0" y="3418"/>
                    <a:pt x="0" y="4881"/>
                  </a:cubicBezTo>
                  <a:cubicBezTo>
                    <a:pt x="0" y="5301"/>
                    <a:pt x="98" y="5702"/>
                    <a:pt x="286" y="6068"/>
                  </a:cubicBezTo>
                  <a:cubicBezTo>
                    <a:pt x="750" y="5640"/>
                    <a:pt x="1356" y="5363"/>
                    <a:pt x="2025" y="5309"/>
                  </a:cubicBezTo>
                  <a:cubicBezTo>
                    <a:pt x="2159" y="4837"/>
                    <a:pt x="2409" y="4408"/>
                    <a:pt x="2766" y="4061"/>
                  </a:cubicBezTo>
                  <a:cubicBezTo>
                    <a:pt x="3301" y="3534"/>
                    <a:pt x="4006" y="3240"/>
                    <a:pt x="4755" y="3240"/>
                  </a:cubicBezTo>
                  <a:cubicBezTo>
                    <a:pt x="6129" y="3240"/>
                    <a:pt x="7280" y="4221"/>
                    <a:pt x="7538" y="5524"/>
                  </a:cubicBezTo>
                  <a:cubicBezTo>
                    <a:pt x="8618" y="5693"/>
                    <a:pt x="9537" y="6371"/>
                    <a:pt x="10019" y="7317"/>
                  </a:cubicBezTo>
                  <a:cubicBezTo>
                    <a:pt x="10670" y="6987"/>
                    <a:pt x="11116" y="6309"/>
                    <a:pt x="11116" y="5524"/>
                  </a:cubicBezTo>
                  <a:cubicBezTo>
                    <a:pt x="11116" y="4480"/>
                    <a:pt x="10322" y="3623"/>
                    <a:pt x="9296" y="3525"/>
                  </a:cubicBezTo>
                  <a:cubicBezTo>
                    <a:pt x="9198" y="2633"/>
                    <a:pt x="8440" y="1946"/>
                    <a:pt x="7521" y="1946"/>
                  </a:cubicBezTo>
                  <a:cubicBezTo>
                    <a:pt x="7360" y="1946"/>
                    <a:pt x="7199" y="1964"/>
                    <a:pt x="7048" y="2009"/>
                  </a:cubicBezTo>
                  <a:cubicBezTo>
                    <a:pt x="6987" y="889"/>
                    <a:pt x="6059" y="0"/>
                    <a:pt x="4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9"/>
            <p:cNvSpPr/>
            <p:nvPr/>
          </p:nvSpPr>
          <p:spPr>
            <a:xfrm>
              <a:off x="5230695" y="2086701"/>
              <a:ext cx="385218" cy="261057"/>
            </a:xfrm>
            <a:custGeom>
              <a:avLst/>
              <a:gdLst/>
              <a:ahLst/>
              <a:cxnLst/>
              <a:rect l="l" t="t" r="r" b="b"/>
              <a:pathLst>
                <a:path w="11152" h="7557" extrusionOk="0">
                  <a:moveTo>
                    <a:pt x="6229" y="0"/>
                  </a:moveTo>
                  <a:cubicBezTo>
                    <a:pt x="5062" y="0"/>
                    <a:pt x="4111" y="932"/>
                    <a:pt x="4086" y="2088"/>
                  </a:cubicBezTo>
                  <a:cubicBezTo>
                    <a:pt x="3961" y="2070"/>
                    <a:pt x="3845" y="2061"/>
                    <a:pt x="3720" y="2061"/>
                  </a:cubicBezTo>
                  <a:cubicBezTo>
                    <a:pt x="2489" y="2061"/>
                    <a:pt x="1490" y="3060"/>
                    <a:pt x="1490" y="4292"/>
                  </a:cubicBezTo>
                  <a:cubicBezTo>
                    <a:pt x="1490" y="4336"/>
                    <a:pt x="1490" y="4381"/>
                    <a:pt x="1490" y="4434"/>
                  </a:cubicBezTo>
                  <a:cubicBezTo>
                    <a:pt x="660" y="4470"/>
                    <a:pt x="0" y="5157"/>
                    <a:pt x="0" y="5987"/>
                  </a:cubicBezTo>
                  <a:cubicBezTo>
                    <a:pt x="0" y="6852"/>
                    <a:pt x="705" y="7557"/>
                    <a:pt x="1570" y="7557"/>
                  </a:cubicBezTo>
                  <a:lnTo>
                    <a:pt x="3310" y="7557"/>
                  </a:lnTo>
                  <a:cubicBezTo>
                    <a:pt x="3176" y="7146"/>
                    <a:pt x="3123" y="6700"/>
                    <a:pt x="3176" y="6236"/>
                  </a:cubicBezTo>
                  <a:cubicBezTo>
                    <a:pt x="3328" y="4764"/>
                    <a:pt x="4487" y="3587"/>
                    <a:pt x="5959" y="3426"/>
                  </a:cubicBezTo>
                  <a:cubicBezTo>
                    <a:pt x="6082" y="3412"/>
                    <a:pt x="6204" y="3406"/>
                    <a:pt x="6325" y="3406"/>
                  </a:cubicBezTo>
                  <a:cubicBezTo>
                    <a:pt x="8070" y="3406"/>
                    <a:pt x="9483" y="4822"/>
                    <a:pt x="9483" y="6566"/>
                  </a:cubicBezTo>
                  <a:cubicBezTo>
                    <a:pt x="9483" y="6861"/>
                    <a:pt x="9439" y="7146"/>
                    <a:pt x="9367" y="7414"/>
                  </a:cubicBezTo>
                  <a:cubicBezTo>
                    <a:pt x="9742" y="7289"/>
                    <a:pt x="10081" y="7075"/>
                    <a:pt x="10375" y="6781"/>
                  </a:cubicBezTo>
                  <a:cubicBezTo>
                    <a:pt x="10875" y="6281"/>
                    <a:pt x="11151" y="5612"/>
                    <a:pt x="11151" y="4907"/>
                  </a:cubicBezTo>
                  <a:cubicBezTo>
                    <a:pt x="11151" y="3444"/>
                    <a:pt x="9956" y="2249"/>
                    <a:pt x="8493" y="2249"/>
                  </a:cubicBezTo>
                  <a:lnTo>
                    <a:pt x="8350" y="2249"/>
                  </a:lnTo>
                  <a:lnTo>
                    <a:pt x="8350" y="2151"/>
                  </a:lnTo>
                  <a:cubicBezTo>
                    <a:pt x="8350" y="1089"/>
                    <a:pt x="7485" y="117"/>
                    <a:pt x="6432" y="9"/>
                  </a:cubicBezTo>
                  <a:cubicBezTo>
                    <a:pt x="6364" y="3"/>
                    <a:pt x="629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9"/>
            <p:cNvSpPr/>
            <p:nvPr/>
          </p:nvSpPr>
          <p:spPr>
            <a:xfrm>
              <a:off x="5365346" y="2229678"/>
              <a:ext cx="167358" cy="167405"/>
            </a:xfrm>
            <a:custGeom>
              <a:avLst/>
              <a:gdLst/>
              <a:ahLst/>
              <a:cxnLst/>
              <a:rect l="l" t="t" r="r" b="b"/>
              <a:pathLst>
                <a:path w="4845" h="4846" extrusionOk="0">
                  <a:moveTo>
                    <a:pt x="3114" y="1500"/>
                  </a:moveTo>
                  <a:lnTo>
                    <a:pt x="3649" y="2026"/>
                  </a:lnTo>
                  <a:lnTo>
                    <a:pt x="2160" y="3516"/>
                  </a:lnTo>
                  <a:lnTo>
                    <a:pt x="1205" y="2570"/>
                  </a:lnTo>
                  <a:lnTo>
                    <a:pt x="1740" y="2035"/>
                  </a:lnTo>
                  <a:lnTo>
                    <a:pt x="2160" y="2454"/>
                  </a:lnTo>
                  <a:lnTo>
                    <a:pt x="3114" y="1500"/>
                  </a:lnTo>
                  <a:close/>
                  <a:moveTo>
                    <a:pt x="2418" y="1"/>
                  </a:moveTo>
                  <a:cubicBezTo>
                    <a:pt x="1080" y="1"/>
                    <a:pt x="1" y="1080"/>
                    <a:pt x="1" y="2419"/>
                  </a:cubicBezTo>
                  <a:cubicBezTo>
                    <a:pt x="1" y="3757"/>
                    <a:pt x="1080" y="4845"/>
                    <a:pt x="2418" y="4845"/>
                  </a:cubicBezTo>
                  <a:cubicBezTo>
                    <a:pt x="3756" y="4845"/>
                    <a:pt x="4845" y="3757"/>
                    <a:pt x="4845" y="2419"/>
                  </a:cubicBezTo>
                  <a:cubicBezTo>
                    <a:pt x="4845" y="1080"/>
                    <a:pt x="3756"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59"/>
          <p:cNvGrpSpPr/>
          <p:nvPr/>
        </p:nvGrpSpPr>
        <p:grpSpPr>
          <a:xfrm>
            <a:off x="5800433" y="2002251"/>
            <a:ext cx="405874" cy="437915"/>
            <a:chOff x="5825743" y="1950184"/>
            <a:chExt cx="414199" cy="446898"/>
          </a:xfrm>
        </p:grpSpPr>
        <p:sp>
          <p:nvSpPr>
            <p:cNvPr id="1078" name="Google Shape;1078;p59"/>
            <p:cNvSpPr/>
            <p:nvPr/>
          </p:nvSpPr>
          <p:spPr>
            <a:xfrm>
              <a:off x="5826365" y="1950184"/>
              <a:ext cx="413577" cy="280471"/>
            </a:xfrm>
            <a:custGeom>
              <a:avLst/>
              <a:gdLst/>
              <a:ahLst/>
              <a:cxnLst/>
              <a:rect l="l" t="t" r="r" b="b"/>
              <a:pathLst>
                <a:path w="11973" h="8119" extrusionOk="0">
                  <a:moveTo>
                    <a:pt x="6665" y="1"/>
                  </a:moveTo>
                  <a:cubicBezTo>
                    <a:pt x="5416" y="1"/>
                    <a:pt x="4399" y="1009"/>
                    <a:pt x="4390" y="2258"/>
                  </a:cubicBezTo>
                  <a:cubicBezTo>
                    <a:pt x="4256" y="2231"/>
                    <a:pt x="4113" y="2222"/>
                    <a:pt x="3970" y="2222"/>
                  </a:cubicBezTo>
                  <a:cubicBezTo>
                    <a:pt x="2659" y="2222"/>
                    <a:pt x="1597" y="3292"/>
                    <a:pt x="1597" y="4604"/>
                  </a:cubicBezTo>
                  <a:cubicBezTo>
                    <a:pt x="1597" y="4657"/>
                    <a:pt x="1597" y="4711"/>
                    <a:pt x="1597" y="4773"/>
                  </a:cubicBezTo>
                  <a:cubicBezTo>
                    <a:pt x="714" y="4800"/>
                    <a:pt x="1" y="5532"/>
                    <a:pt x="1" y="6433"/>
                  </a:cubicBezTo>
                  <a:cubicBezTo>
                    <a:pt x="1" y="7039"/>
                    <a:pt x="331" y="7574"/>
                    <a:pt x="821" y="7860"/>
                  </a:cubicBezTo>
                  <a:lnTo>
                    <a:pt x="4497" y="4185"/>
                  </a:lnTo>
                  <a:lnTo>
                    <a:pt x="8413" y="8101"/>
                  </a:lnTo>
                  <a:lnTo>
                    <a:pt x="9109" y="8119"/>
                  </a:lnTo>
                  <a:lnTo>
                    <a:pt x="9118" y="8119"/>
                  </a:lnTo>
                  <a:cubicBezTo>
                    <a:pt x="9876" y="8119"/>
                    <a:pt x="10599" y="7824"/>
                    <a:pt x="11134" y="7289"/>
                  </a:cubicBezTo>
                  <a:cubicBezTo>
                    <a:pt x="11669" y="6745"/>
                    <a:pt x="11973" y="6031"/>
                    <a:pt x="11973" y="5264"/>
                  </a:cubicBezTo>
                  <a:cubicBezTo>
                    <a:pt x="11973" y="3694"/>
                    <a:pt x="10688" y="2418"/>
                    <a:pt x="9118" y="2418"/>
                  </a:cubicBezTo>
                  <a:lnTo>
                    <a:pt x="8939" y="2418"/>
                  </a:lnTo>
                  <a:lnTo>
                    <a:pt x="8939" y="2284"/>
                  </a:lnTo>
                  <a:cubicBezTo>
                    <a:pt x="8939" y="2284"/>
                    <a:pt x="7922" y="1"/>
                    <a:pt x="66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9"/>
            <p:cNvSpPr/>
            <p:nvPr/>
          </p:nvSpPr>
          <p:spPr>
            <a:xfrm>
              <a:off x="5935764" y="2251579"/>
              <a:ext cx="145182" cy="145504"/>
            </a:xfrm>
            <a:custGeom>
              <a:avLst/>
              <a:gdLst/>
              <a:ahLst/>
              <a:cxnLst/>
              <a:rect l="l" t="t" r="r" b="b"/>
              <a:pathLst>
                <a:path w="4203" h="4212" extrusionOk="0">
                  <a:moveTo>
                    <a:pt x="4202" y="0"/>
                  </a:moveTo>
                  <a:lnTo>
                    <a:pt x="1437" y="250"/>
                  </a:lnTo>
                  <a:lnTo>
                    <a:pt x="1339" y="1187"/>
                  </a:lnTo>
                  <a:lnTo>
                    <a:pt x="340" y="1321"/>
                  </a:lnTo>
                  <a:lnTo>
                    <a:pt x="1" y="4211"/>
                  </a:lnTo>
                  <a:lnTo>
                    <a:pt x="42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9"/>
            <p:cNvSpPr/>
            <p:nvPr/>
          </p:nvSpPr>
          <p:spPr>
            <a:xfrm>
              <a:off x="5828506" y="2300562"/>
              <a:ext cx="92505" cy="93410"/>
            </a:xfrm>
            <a:custGeom>
              <a:avLst/>
              <a:gdLst/>
              <a:ahLst/>
              <a:cxnLst/>
              <a:rect l="l" t="t" r="r" b="b"/>
              <a:pathLst>
                <a:path w="2678" h="2704" extrusionOk="0">
                  <a:moveTo>
                    <a:pt x="2677" y="1"/>
                  </a:moveTo>
                  <a:lnTo>
                    <a:pt x="1" y="349"/>
                  </a:lnTo>
                  <a:lnTo>
                    <a:pt x="2347" y="2704"/>
                  </a:lnTo>
                  <a:lnTo>
                    <a:pt x="2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9"/>
            <p:cNvSpPr/>
            <p:nvPr/>
          </p:nvSpPr>
          <p:spPr>
            <a:xfrm>
              <a:off x="5825743" y="2141557"/>
              <a:ext cx="144871" cy="145193"/>
            </a:xfrm>
            <a:custGeom>
              <a:avLst/>
              <a:gdLst/>
              <a:ahLst/>
              <a:cxnLst/>
              <a:rect l="l" t="t" r="r" b="b"/>
              <a:pathLst>
                <a:path w="4194" h="4203" extrusionOk="0">
                  <a:moveTo>
                    <a:pt x="4194" y="1"/>
                  </a:moveTo>
                  <a:lnTo>
                    <a:pt x="1" y="4202"/>
                  </a:lnTo>
                  <a:lnTo>
                    <a:pt x="3837" y="3703"/>
                  </a:lnTo>
                  <a:lnTo>
                    <a:pt x="41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9"/>
            <p:cNvSpPr/>
            <p:nvPr/>
          </p:nvSpPr>
          <p:spPr>
            <a:xfrm>
              <a:off x="5987856" y="2145253"/>
              <a:ext cx="89085" cy="88781"/>
            </a:xfrm>
            <a:custGeom>
              <a:avLst/>
              <a:gdLst/>
              <a:ahLst/>
              <a:cxnLst/>
              <a:rect l="l" t="t" r="r" b="b"/>
              <a:pathLst>
                <a:path w="2579" h="2570" extrusionOk="0">
                  <a:moveTo>
                    <a:pt x="250" y="1"/>
                  </a:moveTo>
                  <a:lnTo>
                    <a:pt x="0" y="2570"/>
                  </a:lnTo>
                  <a:lnTo>
                    <a:pt x="0" y="2570"/>
                  </a:lnTo>
                  <a:lnTo>
                    <a:pt x="2578" y="2329"/>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59"/>
          <p:cNvGrpSpPr/>
          <p:nvPr/>
        </p:nvGrpSpPr>
        <p:grpSpPr>
          <a:xfrm>
            <a:off x="6356983" y="2002522"/>
            <a:ext cx="438170" cy="437340"/>
            <a:chOff x="6393709" y="1950461"/>
            <a:chExt cx="447158" cy="446311"/>
          </a:xfrm>
        </p:grpSpPr>
        <p:sp>
          <p:nvSpPr>
            <p:cNvPr id="1084" name="Google Shape;1084;p59"/>
            <p:cNvSpPr/>
            <p:nvPr/>
          </p:nvSpPr>
          <p:spPr>
            <a:xfrm>
              <a:off x="6457787" y="1969287"/>
              <a:ext cx="127911" cy="257049"/>
            </a:xfrm>
            <a:custGeom>
              <a:avLst/>
              <a:gdLst/>
              <a:ahLst/>
              <a:cxnLst/>
              <a:rect l="l" t="t" r="r" b="b"/>
              <a:pathLst>
                <a:path w="3703" h="7441" extrusionOk="0">
                  <a:moveTo>
                    <a:pt x="2401" y="1"/>
                  </a:moveTo>
                  <a:lnTo>
                    <a:pt x="1865" y="536"/>
                  </a:lnTo>
                  <a:lnTo>
                    <a:pt x="2258" y="937"/>
                  </a:lnTo>
                  <a:lnTo>
                    <a:pt x="1723" y="937"/>
                  </a:lnTo>
                  <a:cubicBezTo>
                    <a:pt x="777" y="937"/>
                    <a:pt x="1" y="1705"/>
                    <a:pt x="1" y="2659"/>
                  </a:cubicBezTo>
                  <a:lnTo>
                    <a:pt x="1" y="7441"/>
                  </a:lnTo>
                  <a:cubicBezTo>
                    <a:pt x="215" y="7245"/>
                    <a:pt x="474" y="7093"/>
                    <a:pt x="759" y="6995"/>
                  </a:cubicBezTo>
                  <a:lnTo>
                    <a:pt x="759" y="2650"/>
                  </a:lnTo>
                  <a:cubicBezTo>
                    <a:pt x="759" y="2124"/>
                    <a:pt x="1196" y="1696"/>
                    <a:pt x="1731" y="1696"/>
                  </a:cubicBezTo>
                  <a:lnTo>
                    <a:pt x="2258" y="1696"/>
                  </a:lnTo>
                  <a:lnTo>
                    <a:pt x="1865" y="2088"/>
                  </a:lnTo>
                  <a:lnTo>
                    <a:pt x="2401" y="2623"/>
                  </a:lnTo>
                  <a:lnTo>
                    <a:pt x="3703" y="1312"/>
                  </a:lnTo>
                  <a:lnTo>
                    <a:pt x="24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9"/>
            <p:cNvSpPr/>
            <p:nvPr/>
          </p:nvSpPr>
          <p:spPr>
            <a:xfrm>
              <a:off x="6653477" y="2139415"/>
              <a:ext cx="127911" cy="212659"/>
            </a:xfrm>
            <a:custGeom>
              <a:avLst/>
              <a:gdLst/>
              <a:ahLst/>
              <a:cxnLst/>
              <a:rect l="l" t="t" r="r" b="b"/>
              <a:pathLst>
                <a:path w="3703" h="6156" extrusionOk="0">
                  <a:moveTo>
                    <a:pt x="2945" y="0"/>
                  </a:moveTo>
                  <a:lnTo>
                    <a:pt x="2945" y="3497"/>
                  </a:lnTo>
                  <a:cubicBezTo>
                    <a:pt x="2945" y="4032"/>
                    <a:pt x="2516" y="4469"/>
                    <a:pt x="1981" y="4469"/>
                  </a:cubicBezTo>
                  <a:lnTo>
                    <a:pt x="1446" y="4469"/>
                  </a:lnTo>
                  <a:lnTo>
                    <a:pt x="1847" y="4077"/>
                  </a:lnTo>
                  <a:lnTo>
                    <a:pt x="1312" y="3542"/>
                  </a:lnTo>
                  <a:lnTo>
                    <a:pt x="1" y="4844"/>
                  </a:lnTo>
                  <a:lnTo>
                    <a:pt x="1312" y="6156"/>
                  </a:lnTo>
                  <a:lnTo>
                    <a:pt x="1847" y="5620"/>
                  </a:lnTo>
                  <a:lnTo>
                    <a:pt x="1446" y="5228"/>
                  </a:lnTo>
                  <a:lnTo>
                    <a:pt x="1981" y="5228"/>
                  </a:lnTo>
                  <a:cubicBezTo>
                    <a:pt x="2936" y="5228"/>
                    <a:pt x="3703" y="4452"/>
                    <a:pt x="3703" y="3506"/>
                  </a:cubicBezTo>
                  <a:lnTo>
                    <a:pt x="3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9"/>
            <p:cNvSpPr/>
            <p:nvPr/>
          </p:nvSpPr>
          <p:spPr>
            <a:xfrm>
              <a:off x="6393709" y="2233962"/>
              <a:ext cx="265355" cy="162811"/>
            </a:xfrm>
            <a:custGeom>
              <a:avLst/>
              <a:gdLst/>
              <a:ahLst/>
              <a:cxnLst/>
              <a:rect l="l" t="t" r="r" b="b"/>
              <a:pathLst>
                <a:path w="7682" h="4713" extrusionOk="0">
                  <a:moveTo>
                    <a:pt x="3336" y="0"/>
                  </a:moveTo>
                  <a:cubicBezTo>
                    <a:pt x="2517" y="0"/>
                    <a:pt x="1856" y="674"/>
                    <a:pt x="1856" y="1509"/>
                  </a:cubicBezTo>
                  <a:lnTo>
                    <a:pt x="1856" y="1759"/>
                  </a:lnTo>
                  <a:lnTo>
                    <a:pt x="1490" y="1759"/>
                  </a:lnTo>
                  <a:cubicBezTo>
                    <a:pt x="687" y="1759"/>
                    <a:pt x="27" y="2402"/>
                    <a:pt x="18" y="3204"/>
                  </a:cubicBezTo>
                  <a:cubicBezTo>
                    <a:pt x="0" y="4034"/>
                    <a:pt x="687" y="4712"/>
                    <a:pt x="1517" y="4712"/>
                  </a:cubicBezTo>
                  <a:lnTo>
                    <a:pt x="6629" y="4712"/>
                  </a:lnTo>
                  <a:cubicBezTo>
                    <a:pt x="7199" y="4712"/>
                    <a:pt x="7681" y="4239"/>
                    <a:pt x="7672" y="3668"/>
                  </a:cubicBezTo>
                  <a:cubicBezTo>
                    <a:pt x="7654" y="3115"/>
                    <a:pt x="7208" y="2669"/>
                    <a:pt x="6646" y="2669"/>
                  </a:cubicBezTo>
                  <a:lnTo>
                    <a:pt x="6227" y="2669"/>
                  </a:lnTo>
                  <a:cubicBezTo>
                    <a:pt x="6414" y="2303"/>
                    <a:pt x="6352" y="1848"/>
                    <a:pt x="6049" y="1545"/>
                  </a:cubicBezTo>
                  <a:cubicBezTo>
                    <a:pt x="5859" y="1356"/>
                    <a:pt x="5611" y="1261"/>
                    <a:pt x="5364" y="1261"/>
                  </a:cubicBezTo>
                  <a:cubicBezTo>
                    <a:pt x="5169" y="1261"/>
                    <a:pt x="4974" y="1320"/>
                    <a:pt x="4809" y="1438"/>
                  </a:cubicBezTo>
                  <a:cubicBezTo>
                    <a:pt x="4782" y="671"/>
                    <a:pt x="4166" y="37"/>
                    <a:pt x="3399" y="2"/>
                  </a:cubicBezTo>
                  <a:cubicBezTo>
                    <a:pt x="3378" y="1"/>
                    <a:pt x="3357" y="0"/>
                    <a:pt x="3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9"/>
            <p:cNvSpPr/>
            <p:nvPr/>
          </p:nvSpPr>
          <p:spPr>
            <a:xfrm>
              <a:off x="6562247" y="1950461"/>
              <a:ext cx="278620" cy="162776"/>
            </a:xfrm>
            <a:custGeom>
              <a:avLst/>
              <a:gdLst/>
              <a:ahLst/>
              <a:cxnLst/>
              <a:rect l="l" t="t" r="r" b="b"/>
              <a:pathLst>
                <a:path w="8066" h="4712" extrusionOk="0">
                  <a:moveTo>
                    <a:pt x="4743" y="1"/>
                  </a:moveTo>
                  <a:cubicBezTo>
                    <a:pt x="3942" y="1"/>
                    <a:pt x="3290" y="639"/>
                    <a:pt x="3266" y="1438"/>
                  </a:cubicBezTo>
                  <a:cubicBezTo>
                    <a:pt x="3101" y="1320"/>
                    <a:pt x="2906" y="1261"/>
                    <a:pt x="2711" y="1261"/>
                  </a:cubicBezTo>
                  <a:cubicBezTo>
                    <a:pt x="2463" y="1261"/>
                    <a:pt x="2216" y="1355"/>
                    <a:pt x="2026" y="1545"/>
                  </a:cubicBezTo>
                  <a:cubicBezTo>
                    <a:pt x="1723" y="1848"/>
                    <a:pt x="1660" y="2303"/>
                    <a:pt x="1848" y="2669"/>
                  </a:cubicBezTo>
                  <a:lnTo>
                    <a:pt x="1179" y="2669"/>
                  </a:lnTo>
                  <a:cubicBezTo>
                    <a:pt x="1027" y="2669"/>
                    <a:pt x="831" y="2758"/>
                    <a:pt x="733" y="2874"/>
                  </a:cubicBezTo>
                  <a:cubicBezTo>
                    <a:pt x="1" y="3730"/>
                    <a:pt x="599" y="4712"/>
                    <a:pt x="1428" y="4712"/>
                  </a:cubicBezTo>
                  <a:lnTo>
                    <a:pt x="6585" y="4712"/>
                  </a:lnTo>
                  <a:cubicBezTo>
                    <a:pt x="7397" y="4712"/>
                    <a:pt x="8066" y="4052"/>
                    <a:pt x="8066" y="3231"/>
                  </a:cubicBezTo>
                  <a:cubicBezTo>
                    <a:pt x="8066" y="2419"/>
                    <a:pt x="7397" y="1759"/>
                    <a:pt x="6585" y="1759"/>
                  </a:cubicBezTo>
                  <a:lnTo>
                    <a:pt x="6219" y="1759"/>
                  </a:lnTo>
                  <a:lnTo>
                    <a:pt x="6219" y="1108"/>
                  </a:lnTo>
                  <a:cubicBezTo>
                    <a:pt x="6219" y="903"/>
                    <a:pt x="6094" y="626"/>
                    <a:pt x="5933" y="483"/>
                  </a:cubicBezTo>
                  <a:cubicBezTo>
                    <a:pt x="5537" y="144"/>
                    <a:pt x="5123" y="1"/>
                    <a:pt x="47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59"/>
          <p:cNvGrpSpPr/>
          <p:nvPr/>
        </p:nvGrpSpPr>
        <p:grpSpPr>
          <a:xfrm>
            <a:off x="6927106" y="2002420"/>
            <a:ext cx="443015" cy="437813"/>
            <a:chOff x="6975527" y="1950357"/>
            <a:chExt cx="452103" cy="446794"/>
          </a:xfrm>
        </p:grpSpPr>
        <p:sp>
          <p:nvSpPr>
            <p:cNvPr id="1089" name="Google Shape;1089;p59"/>
            <p:cNvSpPr/>
            <p:nvPr/>
          </p:nvSpPr>
          <p:spPr>
            <a:xfrm>
              <a:off x="7298164" y="2132921"/>
              <a:ext cx="129465" cy="79626"/>
            </a:xfrm>
            <a:custGeom>
              <a:avLst/>
              <a:gdLst/>
              <a:ahLst/>
              <a:cxnLst/>
              <a:rect l="l" t="t" r="r" b="b"/>
              <a:pathLst>
                <a:path w="3748" h="2305" extrusionOk="0">
                  <a:moveTo>
                    <a:pt x="2552" y="1"/>
                  </a:moveTo>
                  <a:cubicBezTo>
                    <a:pt x="2052" y="1"/>
                    <a:pt x="1624" y="322"/>
                    <a:pt x="1464" y="777"/>
                  </a:cubicBezTo>
                  <a:lnTo>
                    <a:pt x="0" y="777"/>
                  </a:lnTo>
                  <a:lnTo>
                    <a:pt x="0" y="1535"/>
                  </a:lnTo>
                  <a:lnTo>
                    <a:pt x="1464" y="1535"/>
                  </a:lnTo>
                  <a:cubicBezTo>
                    <a:pt x="1616" y="1977"/>
                    <a:pt x="2044" y="2305"/>
                    <a:pt x="2538" y="2305"/>
                  </a:cubicBezTo>
                  <a:cubicBezTo>
                    <a:pt x="2564" y="2305"/>
                    <a:pt x="2589" y="2304"/>
                    <a:pt x="2614" y="2302"/>
                  </a:cubicBezTo>
                  <a:cubicBezTo>
                    <a:pt x="3185" y="2276"/>
                    <a:pt x="3658" y="1812"/>
                    <a:pt x="3703" y="1241"/>
                  </a:cubicBezTo>
                  <a:cubicBezTo>
                    <a:pt x="3747" y="572"/>
                    <a:pt x="321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9"/>
            <p:cNvSpPr/>
            <p:nvPr/>
          </p:nvSpPr>
          <p:spPr>
            <a:xfrm>
              <a:off x="7298164" y="2211197"/>
              <a:ext cx="129465" cy="112306"/>
            </a:xfrm>
            <a:custGeom>
              <a:avLst/>
              <a:gdLst/>
              <a:ahLst/>
              <a:cxnLst/>
              <a:rect l="l" t="t" r="r" b="b"/>
              <a:pathLst>
                <a:path w="3748" h="3251" extrusionOk="0">
                  <a:moveTo>
                    <a:pt x="0" y="1"/>
                  </a:moveTo>
                  <a:lnTo>
                    <a:pt x="0" y="759"/>
                  </a:lnTo>
                  <a:lnTo>
                    <a:pt x="545" y="759"/>
                  </a:lnTo>
                  <a:lnTo>
                    <a:pt x="1401" y="2213"/>
                  </a:lnTo>
                  <a:cubicBezTo>
                    <a:pt x="1461" y="2793"/>
                    <a:pt x="1953" y="3251"/>
                    <a:pt x="2550" y="3251"/>
                  </a:cubicBezTo>
                  <a:cubicBezTo>
                    <a:pt x="2577" y="3251"/>
                    <a:pt x="2604" y="3250"/>
                    <a:pt x="2632" y="3248"/>
                  </a:cubicBezTo>
                  <a:cubicBezTo>
                    <a:pt x="3194" y="3212"/>
                    <a:pt x="3658" y="2757"/>
                    <a:pt x="3703" y="2186"/>
                  </a:cubicBezTo>
                  <a:cubicBezTo>
                    <a:pt x="3747" y="1517"/>
                    <a:pt x="3212" y="946"/>
                    <a:pt x="2552" y="946"/>
                  </a:cubicBezTo>
                  <a:cubicBezTo>
                    <a:pt x="2231" y="946"/>
                    <a:pt x="1945" y="1080"/>
                    <a:pt x="1740" y="1285"/>
                  </a:cubicBezTo>
                  <a:lnTo>
                    <a:pt x="9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9"/>
            <p:cNvSpPr/>
            <p:nvPr/>
          </p:nvSpPr>
          <p:spPr>
            <a:xfrm>
              <a:off x="7298164" y="2023210"/>
              <a:ext cx="129465" cy="112237"/>
            </a:xfrm>
            <a:custGeom>
              <a:avLst/>
              <a:gdLst/>
              <a:ahLst/>
              <a:cxnLst/>
              <a:rect l="l" t="t" r="r" b="b"/>
              <a:pathLst>
                <a:path w="3748" h="3249" extrusionOk="0">
                  <a:moveTo>
                    <a:pt x="2552" y="1"/>
                  </a:moveTo>
                  <a:cubicBezTo>
                    <a:pt x="1954" y="1"/>
                    <a:pt x="1464" y="456"/>
                    <a:pt x="1401" y="1045"/>
                  </a:cubicBezTo>
                  <a:lnTo>
                    <a:pt x="554" y="2490"/>
                  </a:lnTo>
                  <a:lnTo>
                    <a:pt x="0" y="2490"/>
                  </a:lnTo>
                  <a:lnTo>
                    <a:pt x="0" y="3248"/>
                  </a:lnTo>
                  <a:lnTo>
                    <a:pt x="982" y="3248"/>
                  </a:lnTo>
                  <a:lnTo>
                    <a:pt x="1740" y="1963"/>
                  </a:lnTo>
                  <a:cubicBezTo>
                    <a:pt x="1952" y="2176"/>
                    <a:pt x="2247" y="2306"/>
                    <a:pt x="2569" y="2306"/>
                  </a:cubicBezTo>
                  <a:cubicBezTo>
                    <a:pt x="2599" y="2306"/>
                    <a:pt x="2629" y="2305"/>
                    <a:pt x="2659" y="2302"/>
                  </a:cubicBezTo>
                  <a:cubicBezTo>
                    <a:pt x="3212" y="2249"/>
                    <a:pt x="3658" y="1803"/>
                    <a:pt x="3703" y="1241"/>
                  </a:cubicBezTo>
                  <a:cubicBezTo>
                    <a:pt x="3747" y="563"/>
                    <a:pt x="321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9"/>
            <p:cNvSpPr/>
            <p:nvPr/>
          </p:nvSpPr>
          <p:spPr>
            <a:xfrm>
              <a:off x="6978601" y="2132886"/>
              <a:ext cx="129465" cy="79903"/>
            </a:xfrm>
            <a:custGeom>
              <a:avLst/>
              <a:gdLst/>
              <a:ahLst/>
              <a:cxnLst/>
              <a:rect l="l" t="t" r="r" b="b"/>
              <a:pathLst>
                <a:path w="3748" h="2313" extrusionOk="0">
                  <a:moveTo>
                    <a:pt x="1194" y="0"/>
                  </a:moveTo>
                  <a:cubicBezTo>
                    <a:pt x="1174" y="0"/>
                    <a:pt x="1154" y="1"/>
                    <a:pt x="1133" y="2"/>
                  </a:cubicBezTo>
                  <a:cubicBezTo>
                    <a:pt x="562" y="37"/>
                    <a:pt x="90" y="492"/>
                    <a:pt x="54" y="1063"/>
                  </a:cubicBezTo>
                  <a:cubicBezTo>
                    <a:pt x="0" y="1741"/>
                    <a:pt x="536" y="2312"/>
                    <a:pt x="1196" y="2312"/>
                  </a:cubicBezTo>
                  <a:cubicBezTo>
                    <a:pt x="1704" y="2312"/>
                    <a:pt x="2132" y="1982"/>
                    <a:pt x="2284" y="1536"/>
                  </a:cubicBezTo>
                  <a:lnTo>
                    <a:pt x="3747" y="1536"/>
                  </a:lnTo>
                  <a:lnTo>
                    <a:pt x="3747" y="778"/>
                  </a:lnTo>
                  <a:lnTo>
                    <a:pt x="2284" y="778"/>
                  </a:lnTo>
                  <a:cubicBezTo>
                    <a:pt x="2130" y="323"/>
                    <a:pt x="1703" y="0"/>
                    <a:pt x="1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9"/>
            <p:cNvSpPr/>
            <p:nvPr/>
          </p:nvSpPr>
          <p:spPr>
            <a:xfrm>
              <a:off x="6977979" y="2211197"/>
              <a:ext cx="130087" cy="112513"/>
            </a:xfrm>
            <a:custGeom>
              <a:avLst/>
              <a:gdLst/>
              <a:ahLst/>
              <a:cxnLst/>
              <a:rect l="l" t="t" r="r" b="b"/>
              <a:pathLst>
                <a:path w="3766" h="3257" extrusionOk="0">
                  <a:moveTo>
                    <a:pt x="2784" y="1"/>
                  </a:moveTo>
                  <a:lnTo>
                    <a:pt x="2026" y="1285"/>
                  </a:lnTo>
                  <a:cubicBezTo>
                    <a:pt x="1811" y="1078"/>
                    <a:pt x="1525" y="949"/>
                    <a:pt x="1206" y="949"/>
                  </a:cubicBezTo>
                  <a:cubicBezTo>
                    <a:pt x="1167" y="949"/>
                    <a:pt x="1128" y="951"/>
                    <a:pt x="1089" y="955"/>
                  </a:cubicBezTo>
                  <a:cubicBezTo>
                    <a:pt x="536" y="1009"/>
                    <a:pt x="90" y="1455"/>
                    <a:pt x="45" y="2008"/>
                  </a:cubicBezTo>
                  <a:cubicBezTo>
                    <a:pt x="0" y="2686"/>
                    <a:pt x="536" y="3257"/>
                    <a:pt x="1205" y="3257"/>
                  </a:cubicBezTo>
                  <a:cubicBezTo>
                    <a:pt x="1803" y="3257"/>
                    <a:pt x="2302" y="2793"/>
                    <a:pt x="2356" y="2213"/>
                  </a:cubicBezTo>
                  <a:lnTo>
                    <a:pt x="3221" y="759"/>
                  </a:lnTo>
                  <a:lnTo>
                    <a:pt x="3765" y="759"/>
                  </a:lnTo>
                  <a:lnTo>
                    <a:pt x="3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9"/>
            <p:cNvSpPr/>
            <p:nvPr/>
          </p:nvSpPr>
          <p:spPr>
            <a:xfrm>
              <a:off x="6975527" y="2023279"/>
              <a:ext cx="132540" cy="112168"/>
            </a:xfrm>
            <a:custGeom>
              <a:avLst/>
              <a:gdLst/>
              <a:ahLst/>
              <a:cxnLst/>
              <a:rect l="l" t="t" r="r" b="b"/>
              <a:pathLst>
                <a:path w="3837" h="3247" extrusionOk="0">
                  <a:moveTo>
                    <a:pt x="1247" y="1"/>
                  </a:moveTo>
                  <a:cubicBezTo>
                    <a:pt x="1204" y="1"/>
                    <a:pt x="1160" y="3"/>
                    <a:pt x="1115" y="8"/>
                  </a:cubicBezTo>
                  <a:cubicBezTo>
                    <a:pt x="580" y="70"/>
                    <a:pt x="143" y="481"/>
                    <a:pt x="80" y="1016"/>
                  </a:cubicBezTo>
                  <a:cubicBezTo>
                    <a:pt x="0" y="1712"/>
                    <a:pt x="553" y="2300"/>
                    <a:pt x="1249" y="2300"/>
                  </a:cubicBezTo>
                  <a:cubicBezTo>
                    <a:pt x="1570" y="2300"/>
                    <a:pt x="1865" y="2176"/>
                    <a:pt x="2079" y="1961"/>
                  </a:cubicBezTo>
                  <a:lnTo>
                    <a:pt x="2846" y="3246"/>
                  </a:lnTo>
                  <a:lnTo>
                    <a:pt x="3836" y="3246"/>
                  </a:lnTo>
                  <a:lnTo>
                    <a:pt x="3836" y="2488"/>
                  </a:lnTo>
                  <a:lnTo>
                    <a:pt x="3283" y="2488"/>
                  </a:lnTo>
                  <a:lnTo>
                    <a:pt x="2409" y="1043"/>
                  </a:lnTo>
                  <a:cubicBezTo>
                    <a:pt x="2351" y="452"/>
                    <a:pt x="1850" y="1"/>
                    <a:pt x="1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9"/>
            <p:cNvSpPr/>
            <p:nvPr/>
          </p:nvSpPr>
          <p:spPr>
            <a:xfrm>
              <a:off x="7162270" y="2268816"/>
              <a:ext cx="80760" cy="128335"/>
            </a:xfrm>
            <a:custGeom>
              <a:avLst/>
              <a:gdLst/>
              <a:ahLst/>
              <a:cxnLst/>
              <a:rect l="l" t="t" r="r" b="b"/>
              <a:pathLst>
                <a:path w="2338" h="3715" extrusionOk="0">
                  <a:moveTo>
                    <a:pt x="803" y="1"/>
                  </a:moveTo>
                  <a:lnTo>
                    <a:pt x="803" y="1473"/>
                  </a:lnTo>
                  <a:cubicBezTo>
                    <a:pt x="339" y="1633"/>
                    <a:pt x="0" y="2097"/>
                    <a:pt x="36" y="2624"/>
                  </a:cubicBezTo>
                  <a:cubicBezTo>
                    <a:pt x="63" y="3195"/>
                    <a:pt x="527" y="3667"/>
                    <a:pt x="1098" y="3712"/>
                  </a:cubicBezTo>
                  <a:cubicBezTo>
                    <a:pt x="1124" y="3714"/>
                    <a:pt x="1150" y="3715"/>
                    <a:pt x="1175" y="3715"/>
                  </a:cubicBezTo>
                  <a:cubicBezTo>
                    <a:pt x="1810" y="3715"/>
                    <a:pt x="2338" y="3196"/>
                    <a:pt x="2338" y="2561"/>
                  </a:cubicBezTo>
                  <a:cubicBezTo>
                    <a:pt x="2338" y="2053"/>
                    <a:pt x="2016" y="1625"/>
                    <a:pt x="1561" y="1473"/>
                  </a:cubicBezTo>
                  <a:lnTo>
                    <a:pt x="1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9"/>
            <p:cNvSpPr/>
            <p:nvPr/>
          </p:nvSpPr>
          <p:spPr>
            <a:xfrm>
              <a:off x="7051937" y="2268816"/>
              <a:ext cx="113748" cy="127747"/>
            </a:xfrm>
            <a:custGeom>
              <a:avLst/>
              <a:gdLst/>
              <a:ahLst/>
              <a:cxnLst/>
              <a:rect l="l" t="t" r="r" b="b"/>
              <a:pathLst>
                <a:path w="3293" h="3698" extrusionOk="0">
                  <a:moveTo>
                    <a:pt x="2534" y="1"/>
                  </a:moveTo>
                  <a:lnTo>
                    <a:pt x="2534" y="554"/>
                  </a:lnTo>
                  <a:lnTo>
                    <a:pt x="1080" y="1410"/>
                  </a:lnTo>
                  <a:cubicBezTo>
                    <a:pt x="473" y="1464"/>
                    <a:pt x="1" y="1999"/>
                    <a:pt x="45" y="2624"/>
                  </a:cubicBezTo>
                  <a:cubicBezTo>
                    <a:pt x="81" y="3195"/>
                    <a:pt x="536" y="3650"/>
                    <a:pt x="1098" y="3694"/>
                  </a:cubicBezTo>
                  <a:cubicBezTo>
                    <a:pt x="1129" y="3697"/>
                    <a:pt x="1160" y="3698"/>
                    <a:pt x="1191" y="3698"/>
                  </a:cubicBezTo>
                  <a:cubicBezTo>
                    <a:pt x="1827" y="3698"/>
                    <a:pt x="2347" y="3182"/>
                    <a:pt x="2347" y="2552"/>
                  </a:cubicBezTo>
                  <a:cubicBezTo>
                    <a:pt x="2347" y="2231"/>
                    <a:pt x="2213" y="1946"/>
                    <a:pt x="2008" y="1740"/>
                  </a:cubicBezTo>
                  <a:lnTo>
                    <a:pt x="3292" y="982"/>
                  </a:lnTo>
                  <a:lnTo>
                    <a:pt x="3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9"/>
            <p:cNvSpPr/>
            <p:nvPr/>
          </p:nvSpPr>
          <p:spPr>
            <a:xfrm>
              <a:off x="7241444" y="2268816"/>
              <a:ext cx="112229" cy="127437"/>
            </a:xfrm>
            <a:custGeom>
              <a:avLst/>
              <a:gdLst/>
              <a:ahLst/>
              <a:cxnLst/>
              <a:rect l="l" t="t" r="r" b="b"/>
              <a:pathLst>
                <a:path w="3249" h="3689" extrusionOk="0">
                  <a:moveTo>
                    <a:pt x="1" y="1"/>
                  </a:moveTo>
                  <a:lnTo>
                    <a:pt x="1" y="982"/>
                  </a:lnTo>
                  <a:lnTo>
                    <a:pt x="1277" y="1732"/>
                  </a:lnTo>
                  <a:cubicBezTo>
                    <a:pt x="1045" y="1963"/>
                    <a:pt x="911" y="2294"/>
                    <a:pt x="947" y="2650"/>
                  </a:cubicBezTo>
                  <a:cubicBezTo>
                    <a:pt x="1000" y="3204"/>
                    <a:pt x="1446" y="3641"/>
                    <a:pt x="1999" y="3685"/>
                  </a:cubicBezTo>
                  <a:cubicBezTo>
                    <a:pt x="2031" y="3688"/>
                    <a:pt x="2062" y="3689"/>
                    <a:pt x="2093" y="3689"/>
                  </a:cubicBezTo>
                  <a:cubicBezTo>
                    <a:pt x="2729" y="3689"/>
                    <a:pt x="3248" y="3173"/>
                    <a:pt x="3248" y="2543"/>
                  </a:cubicBezTo>
                  <a:cubicBezTo>
                    <a:pt x="3248" y="1955"/>
                    <a:pt x="2793" y="1464"/>
                    <a:pt x="2204" y="1401"/>
                  </a:cubicBezTo>
                  <a:lnTo>
                    <a:pt x="759" y="554"/>
                  </a:lnTo>
                  <a:lnTo>
                    <a:pt x="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9"/>
            <p:cNvSpPr/>
            <p:nvPr/>
          </p:nvSpPr>
          <p:spPr>
            <a:xfrm>
              <a:off x="7163202" y="1950357"/>
              <a:ext cx="80760" cy="127437"/>
            </a:xfrm>
            <a:custGeom>
              <a:avLst/>
              <a:gdLst/>
              <a:ahLst/>
              <a:cxnLst/>
              <a:rect l="l" t="t" r="r" b="b"/>
              <a:pathLst>
                <a:path w="2338" h="3689" extrusionOk="0">
                  <a:moveTo>
                    <a:pt x="1156" y="1"/>
                  </a:moveTo>
                  <a:cubicBezTo>
                    <a:pt x="519" y="1"/>
                    <a:pt x="0" y="517"/>
                    <a:pt x="0" y="1146"/>
                  </a:cubicBezTo>
                  <a:cubicBezTo>
                    <a:pt x="0" y="1655"/>
                    <a:pt x="330" y="2083"/>
                    <a:pt x="776" y="2235"/>
                  </a:cubicBezTo>
                  <a:lnTo>
                    <a:pt x="776" y="3689"/>
                  </a:lnTo>
                  <a:lnTo>
                    <a:pt x="1534" y="3689"/>
                  </a:lnTo>
                  <a:lnTo>
                    <a:pt x="1534" y="2235"/>
                  </a:lnTo>
                  <a:cubicBezTo>
                    <a:pt x="2007" y="2074"/>
                    <a:pt x="2337" y="1619"/>
                    <a:pt x="2311" y="1084"/>
                  </a:cubicBezTo>
                  <a:cubicBezTo>
                    <a:pt x="2275" y="513"/>
                    <a:pt x="1820" y="40"/>
                    <a:pt x="1249" y="4"/>
                  </a:cubicBezTo>
                  <a:cubicBezTo>
                    <a:pt x="1218" y="2"/>
                    <a:pt x="1186" y="1"/>
                    <a:pt x="1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9"/>
            <p:cNvSpPr/>
            <p:nvPr/>
          </p:nvSpPr>
          <p:spPr>
            <a:xfrm>
              <a:off x="7053181" y="1951290"/>
              <a:ext cx="112505" cy="126504"/>
            </a:xfrm>
            <a:custGeom>
              <a:avLst/>
              <a:gdLst/>
              <a:ahLst/>
              <a:cxnLst/>
              <a:rect l="l" t="t" r="r" b="b"/>
              <a:pathLst>
                <a:path w="3257" h="3662" extrusionOk="0">
                  <a:moveTo>
                    <a:pt x="1156" y="1"/>
                  </a:moveTo>
                  <a:cubicBezTo>
                    <a:pt x="520" y="1"/>
                    <a:pt x="0" y="517"/>
                    <a:pt x="0" y="1146"/>
                  </a:cubicBezTo>
                  <a:cubicBezTo>
                    <a:pt x="0" y="1735"/>
                    <a:pt x="464" y="2226"/>
                    <a:pt x="1044" y="2279"/>
                  </a:cubicBezTo>
                  <a:lnTo>
                    <a:pt x="2498" y="3127"/>
                  </a:lnTo>
                  <a:lnTo>
                    <a:pt x="2498" y="3662"/>
                  </a:lnTo>
                  <a:lnTo>
                    <a:pt x="3256" y="3662"/>
                  </a:lnTo>
                  <a:lnTo>
                    <a:pt x="3256" y="2698"/>
                  </a:lnTo>
                  <a:lnTo>
                    <a:pt x="1972" y="1949"/>
                  </a:lnTo>
                  <a:cubicBezTo>
                    <a:pt x="2204" y="1726"/>
                    <a:pt x="2338" y="1396"/>
                    <a:pt x="2302" y="1039"/>
                  </a:cubicBezTo>
                  <a:cubicBezTo>
                    <a:pt x="2257" y="486"/>
                    <a:pt x="1802" y="49"/>
                    <a:pt x="1249" y="4"/>
                  </a:cubicBezTo>
                  <a:cubicBezTo>
                    <a:pt x="1218" y="2"/>
                    <a:pt x="1187" y="1"/>
                    <a:pt x="1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9"/>
            <p:cNvSpPr/>
            <p:nvPr/>
          </p:nvSpPr>
          <p:spPr>
            <a:xfrm>
              <a:off x="7241444" y="1950357"/>
              <a:ext cx="113438" cy="127437"/>
            </a:xfrm>
            <a:custGeom>
              <a:avLst/>
              <a:gdLst/>
              <a:ahLst/>
              <a:cxnLst/>
              <a:rect l="l" t="t" r="r" b="b"/>
              <a:pathLst>
                <a:path w="3284" h="3689" extrusionOk="0">
                  <a:moveTo>
                    <a:pt x="2093" y="1"/>
                  </a:moveTo>
                  <a:cubicBezTo>
                    <a:pt x="1457" y="1"/>
                    <a:pt x="938" y="517"/>
                    <a:pt x="938" y="1146"/>
                  </a:cubicBezTo>
                  <a:cubicBezTo>
                    <a:pt x="938" y="1468"/>
                    <a:pt x="1072" y="1753"/>
                    <a:pt x="1277" y="1967"/>
                  </a:cubicBezTo>
                  <a:lnTo>
                    <a:pt x="1" y="2716"/>
                  </a:lnTo>
                  <a:lnTo>
                    <a:pt x="1" y="3689"/>
                  </a:lnTo>
                  <a:lnTo>
                    <a:pt x="759" y="3689"/>
                  </a:lnTo>
                  <a:lnTo>
                    <a:pt x="759" y="3154"/>
                  </a:lnTo>
                  <a:lnTo>
                    <a:pt x="2204" y="2297"/>
                  </a:lnTo>
                  <a:cubicBezTo>
                    <a:pt x="2811" y="2235"/>
                    <a:pt x="3284" y="1699"/>
                    <a:pt x="3248" y="1075"/>
                  </a:cubicBezTo>
                  <a:cubicBezTo>
                    <a:pt x="3204" y="504"/>
                    <a:pt x="2749" y="40"/>
                    <a:pt x="2187" y="4"/>
                  </a:cubicBezTo>
                  <a:cubicBezTo>
                    <a:pt x="2155" y="2"/>
                    <a:pt x="2124" y="1"/>
                    <a:pt x="20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9"/>
            <p:cNvSpPr/>
            <p:nvPr/>
          </p:nvSpPr>
          <p:spPr>
            <a:xfrm>
              <a:off x="7193704" y="2163112"/>
              <a:ext cx="20069" cy="20071"/>
            </a:xfrm>
            <a:custGeom>
              <a:avLst/>
              <a:gdLst/>
              <a:ahLst/>
              <a:cxnLst/>
              <a:rect l="l" t="t" r="r" b="b"/>
              <a:pathLst>
                <a:path w="581" h="581" extrusionOk="0">
                  <a:moveTo>
                    <a:pt x="0" y="1"/>
                  </a:moveTo>
                  <a:lnTo>
                    <a:pt x="0" y="581"/>
                  </a:lnTo>
                  <a:lnTo>
                    <a:pt x="580" y="581"/>
                  </a:lnTo>
                  <a:lnTo>
                    <a:pt x="5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9"/>
            <p:cNvSpPr/>
            <p:nvPr/>
          </p:nvSpPr>
          <p:spPr>
            <a:xfrm>
              <a:off x="7133288" y="2103041"/>
              <a:ext cx="140553" cy="140564"/>
            </a:xfrm>
            <a:custGeom>
              <a:avLst/>
              <a:gdLst/>
              <a:ahLst/>
              <a:cxnLst/>
              <a:rect l="l" t="t" r="r" b="b"/>
              <a:pathLst>
                <a:path w="4069" h="4069" extrusionOk="0">
                  <a:moveTo>
                    <a:pt x="3087" y="982"/>
                  </a:moveTo>
                  <a:lnTo>
                    <a:pt x="3087" y="3078"/>
                  </a:lnTo>
                  <a:lnTo>
                    <a:pt x="991" y="3078"/>
                  </a:lnTo>
                  <a:lnTo>
                    <a:pt x="991" y="982"/>
                  </a:lnTo>
                  <a:close/>
                  <a:moveTo>
                    <a:pt x="1" y="0"/>
                  </a:moveTo>
                  <a:lnTo>
                    <a:pt x="1" y="4068"/>
                  </a:lnTo>
                  <a:lnTo>
                    <a:pt x="4069" y="4068"/>
                  </a:lnTo>
                  <a:lnTo>
                    <a:pt x="4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 name="Google Shape;1103;p59"/>
          <p:cNvGrpSpPr/>
          <p:nvPr/>
        </p:nvGrpSpPr>
        <p:grpSpPr>
          <a:xfrm>
            <a:off x="1773960" y="2537952"/>
            <a:ext cx="437589" cy="437007"/>
            <a:chOff x="1716677" y="2496874"/>
            <a:chExt cx="446565" cy="445971"/>
          </a:xfrm>
        </p:grpSpPr>
        <p:sp>
          <p:nvSpPr>
            <p:cNvPr id="1104" name="Google Shape;1104;p59"/>
            <p:cNvSpPr/>
            <p:nvPr/>
          </p:nvSpPr>
          <p:spPr>
            <a:xfrm>
              <a:off x="1716677" y="2496874"/>
              <a:ext cx="446565" cy="278916"/>
            </a:xfrm>
            <a:custGeom>
              <a:avLst/>
              <a:gdLst/>
              <a:ahLst/>
              <a:cxnLst/>
              <a:rect l="l" t="t" r="r" b="b"/>
              <a:pathLst>
                <a:path w="12928" h="8074" extrusionOk="0">
                  <a:moveTo>
                    <a:pt x="6468" y="0"/>
                  </a:moveTo>
                  <a:cubicBezTo>
                    <a:pt x="5282" y="0"/>
                    <a:pt x="4318" y="937"/>
                    <a:pt x="4256" y="2097"/>
                  </a:cubicBezTo>
                  <a:cubicBezTo>
                    <a:pt x="4095" y="2052"/>
                    <a:pt x="3926" y="2034"/>
                    <a:pt x="3747" y="2034"/>
                  </a:cubicBezTo>
                  <a:cubicBezTo>
                    <a:pt x="2784" y="2034"/>
                    <a:pt x="1990" y="2766"/>
                    <a:pt x="1901" y="3703"/>
                  </a:cubicBezTo>
                  <a:cubicBezTo>
                    <a:pt x="821" y="3881"/>
                    <a:pt x="0" y="4818"/>
                    <a:pt x="0" y="5942"/>
                  </a:cubicBezTo>
                  <a:cubicBezTo>
                    <a:pt x="0" y="6914"/>
                    <a:pt x="616" y="7753"/>
                    <a:pt x="1481" y="8074"/>
                  </a:cubicBezTo>
                  <a:lnTo>
                    <a:pt x="1481" y="7119"/>
                  </a:lnTo>
                  <a:lnTo>
                    <a:pt x="2650" y="7119"/>
                  </a:lnTo>
                  <a:cubicBezTo>
                    <a:pt x="2659" y="7093"/>
                    <a:pt x="2677" y="7057"/>
                    <a:pt x="2686" y="7030"/>
                  </a:cubicBezTo>
                  <a:lnTo>
                    <a:pt x="1856" y="6201"/>
                  </a:lnTo>
                  <a:lnTo>
                    <a:pt x="4024" y="4042"/>
                  </a:lnTo>
                  <a:lnTo>
                    <a:pt x="4854" y="4871"/>
                  </a:lnTo>
                  <a:cubicBezTo>
                    <a:pt x="4880" y="4862"/>
                    <a:pt x="4907" y="4845"/>
                    <a:pt x="4934" y="4836"/>
                  </a:cubicBezTo>
                  <a:lnTo>
                    <a:pt x="4934" y="3658"/>
                  </a:lnTo>
                  <a:lnTo>
                    <a:pt x="7994" y="3658"/>
                  </a:lnTo>
                  <a:lnTo>
                    <a:pt x="7994" y="4836"/>
                  </a:lnTo>
                  <a:cubicBezTo>
                    <a:pt x="8020" y="4845"/>
                    <a:pt x="8056" y="4862"/>
                    <a:pt x="8083" y="4871"/>
                  </a:cubicBezTo>
                  <a:lnTo>
                    <a:pt x="8913" y="4042"/>
                  </a:lnTo>
                  <a:lnTo>
                    <a:pt x="11071" y="6201"/>
                  </a:lnTo>
                  <a:lnTo>
                    <a:pt x="10242" y="7030"/>
                  </a:lnTo>
                  <a:cubicBezTo>
                    <a:pt x="10260" y="7057"/>
                    <a:pt x="10269" y="7093"/>
                    <a:pt x="10286" y="7119"/>
                  </a:cubicBezTo>
                  <a:lnTo>
                    <a:pt x="11455" y="7119"/>
                  </a:lnTo>
                  <a:lnTo>
                    <a:pt x="11455" y="8074"/>
                  </a:lnTo>
                  <a:cubicBezTo>
                    <a:pt x="12312" y="7753"/>
                    <a:pt x="12927" y="6914"/>
                    <a:pt x="12927" y="5942"/>
                  </a:cubicBezTo>
                  <a:cubicBezTo>
                    <a:pt x="12927" y="4818"/>
                    <a:pt x="12106" y="3881"/>
                    <a:pt x="11036" y="3703"/>
                  </a:cubicBezTo>
                  <a:cubicBezTo>
                    <a:pt x="10938" y="2766"/>
                    <a:pt x="10144" y="2034"/>
                    <a:pt x="9180" y="2034"/>
                  </a:cubicBezTo>
                  <a:cubicBezTo>
                    <a:pt x="9011" y="2034"/>
                    <a:pt x="8841" y="2052"/>
                    <a:pt x="8681" y="2097"/>
                  </a:cubicBezTo>
                  <a:cubicBezTo>
                    <a:pt x="8618" y="937"/>
                    <a:pt x="7646" y="0"/>
                    <a:pt x="6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9"/>
            <p:cNvSpPr/>
            <p:nvPr/>
          </p:nvSpPr>
          <p:spPr>
            <a:xfrm>
              <a:off x="1793088" y="2648798"/>
              <a:ext cx="294026" cy="294047"/>
            </a:xfrm>
            <a:custGeom>
              <a:avLst/>
              <a:gdLst/>
              <a:ahLst/>
              <a:cxnLst/>
              <a:rect l="l" t="t" r="r" b="b"/>
              <a:pathLst>
                <a:path w="8512" h="8512" extrusionOk="0">
                  <a:moveTo>
                    <a:pt x="4265" y="2579"/>
                  </a:moveTo>
                  <a:cubicBezTo>
                    <a:pt x="5193" y="2579"/>
                    <a:pt x="5951" y="3328"/>
                    <a:pt x="5951" y="4265"/>
                  </a:cubicBezTo>
                  <a:cubicBezTo>
                    <a:pt x="5951" y="5192"/>
                    <a:pt x="5193" y="5951"/>
                    <a:pt x="4265" y="5951"/>
                  </a:cubicBezTo>
                  <a:cubicBezTo>
                    <a:pt x="3328" y="5951"/>
                    <a:pt x="2579" y="5192"/>
                    <a:pt x="2579" y="4265"/>
                  </a:cubicBezTo>
                  <a:cubicBezTo>
                    <a:pt x="2579" y="3328"/>
                    <a:pt x="3328" y="2579"/>
                    <a:pt x="4265" y="2579"/>
                  </a:cubicBezTo>
                  <a:close/>
                  <a:moveTo>
                    <a:pt x="3462" y="0"/>
                  </a:moveTo>
                  <a:lnTo>
                    <a:pt x="3462" y="973"/>
                  </a:lnTo>
                  <a:cubicBezTo>
                    <a:pt x="3114" y="1053"/>
                    <a:pt x="2793" y="1196"/>
                    <a:pt x="2499" y="1374"/>
                  </a:cubicBezTo>
                  <a:lnTo>
                    <a:pt x="1812" y="678"/>
                  </a:lnTo>
                  <a:lnTo>
                    <a:pt x="679" y="1811"/>
                  </a:lnTo>
                  <a:lnTo>
                    <a:pt x="1366" y="2498"/>
                  </a:lnTo>
                  <a:cubicBezTo>
                    <a:pt x="1187" y="2784"/>
                    <a:pt x="1054" y="3114"/>
                    <a:pt x="964" y="3453"/>
                  </a:cubicBezTo>
                  <a:lnTo>
                    <a:pt x="1" y="3453"/>
                  </a:lnTo>
                  <a:lnTo>
                    <a:pt x="1" y="5050"/>
                  </a:lnTo>
                  <a:lnTo>
                    <a:pt x="964" y="5050"/>
                  </a:lnTo>
                  <a:cubicBezTo>
                    <a:pt x="1045" y="5398"/>
                    <a:pt x="1187" y="5719"/>
                    <a:pt x="1366" y="6013"/>
                  </a:cubicBezTo>
                  <a:lnTo>
                    <a:pt x="688" y="6700"/>
                  </a:lnTo>
                  <a:lnTo>
                    <a:pt x="1812" y="7824"/>
                  </a:lnTo>
                  <a:lnTo>
                    <a:pt x="2490" y="7146"/>
                  </a:lnTo>
                  <a:cubicBezTo>
                    <a:pt x="2784" y="7325"/>
                    <a:pt x="3114" y="7467"/>
                    <a:pt x="3462" y="7548"/>
                  </a:cubicBezTo>
                  <a:lnTo>
                    <a:pt x="3462" y="8511"/>
                  </a:lnTo>
                  <a:lnTo>
                    <a:pt x="5050" y="8511"/>
                  </a:lnTo>
                  <a:lnTo>
                    <a:pt x="5050" y="7548"/>
                  </a:lnTo>
                  <a:cubicBezTo>
                    <a:pt x="5398" y="7467"/>
                    <a:pt x="5728" y="7325"/>
                    <a:pt x="6023" y="7146"/>
                  </a:cubicBezTo>
                  <a:lnTo>
                    <a:pt x="6701" y="7824"/>
                  </a:lnTo>
                  <a:lnTo>
                    <a:pt x="7825" y="6691"/>
                  </a:lnTo>
                  <a:lnTo>
                    <a:pt x="7147" y="6013"/>
                  </a:lnTo>
                  <a:cubicBezTo>
                    <a:pt x="7325" y="5719"/>
                    <a:pt x="7459" y="5398"/>
                    <a:pt x="7548" y="5050"/>
                  </a:cubicBezTo>
                  <a:lnTo>
                    <a:pt x="8512" y="5050"/>
                  </a:lnTo>
                  <a:lnTo>
                    <a:pt x="8512" y="3453"/>
                  </a:lnTo>
                  <a:lnTo>
                    <a:pt x="7539" y="3453"/>
                  </a:lnTo>
                  <a:cubicBezTo>
                    <a:pt x="7450" y="3114"/>
                    <a:pt x="7316" y="2784"/>
                    <a:pt x="7138" y="2489"/>
                  </a:cubicBezTo>
                  <a:lnTo>
                    <a:pt x="7825" y="1803"/>
                  </a:lnTo>
                  <a:lnTo>
                    <a:pt x="6701" y="678"/>
                  </a:lnTo>
                  <a:lnTo>
                    <a:pt x="6014" y="1365"/>
                  </a:lnTo>
                  <a:cubicBezTo>
                    <a:pt x="5719" y="1187"/>
                    <a:pt x="5389" y="1053"/>
                    <a:pt x="5050" y="973"/>
                  </a:cubicBezTo>
                  <a:lnTo>
                    <a:pt x="50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9"/>
            <p:cNvSpPr/>
            <p:nvPr/>
          </p:nvSpPr>
          <p:spPr>
            <a:xfrm>
              <a:off x="1904975" y="2763828"/>
              <a:ext cx="70605" cy="64254"/>
            </a:xfrm>
            <a:custGeom>
              <a:avLst/>
              <a:gdLst/>
              <a:ahLst/>
              <a:cxnLst/>
              <a:rect l="l" t="t" r="r" b="b"/>
              <a:pathLst>
                <a:path w="2044" h="1860" extrusionOk="0">
                  <a:moveTo>
                    <a:pt x="1026" y="0"/>
                  </a:moveTo>
                  <a:cubicBezTo>
                    <a:pt x="956" y="0"/>
                    <a:pt x="884" y="8"/>
                    <a:pt x="812" y="25"/>
                  </a:cubicBezTo>
                  <a:cubicBezTo>
                    <a:pt x="312" y="141"/>
                    <a:pt x="0" y="640"/>
                    <a:pt x="116" y="1140"/>
                  </a:cubicBezTo>
                  <a:cubicBezTo>
                    <a:pt x="223" y="1569"/>
                    <a:pt x="607" y="1860"/>
                    <a:pt x="1030" y="1860"/>
                  </a:cubicBezTo>
                  <a:cubicBezTo>
                    <a:pt x="1099" y="1860"/>
                    <a:pt x="1170" y="1852"/>
                    <a:pt x="1240" y="1836"/>
                  </a:cubicBezTo>
                  <a:cubicBezTo>
                    <a:pt x="1740" y="1711"/>
                    <a:pt x="2043" y="1211"/>
                    <a:pt x="1927" y="712"/>
                  </a:cubicBezTo>
                  <a:cubicBezTo>
                    <a:pt x="1828" y="284"/>
                    <a:pt x="1447" y="0"/>
                    <a:pt x="1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59"/>
          <p:cNvGrpSpPr/>
          <p:nvPr/>
        </p:nvGrpSpPr>
        <p:grpSpPr>
          <a:xfrm>
            <a:off x="2347400" y="2537647"/>
            <a:ext cx="436983" cy="437310"/>
            <a:chOff x="2301881" y="2496563"/>
            <a:chExt cx="445946" cy="446280"/>
          </a:xfrm>
        </p:grpSpPr>
        <p:sp>
          <p:nvSpPr>
            <p:cNvPr id="1108" name="Google Shape;1108;p59"/>
            <p:cNvSpPr/>
            <p:nvPr/>
          </p:nvSpPr>
          <p:spPr>
            <a:xfrm>
              <a:off x="2556122" y="2784071"/>
              <a:ext cx="24076" cy="23767"/>
            </a:xfrm>
            <a:custGeom>
              <a:avLst/>
              <a:gdLst/>
              <a:ahLst/>
              <a:cxnLst/>
              <a:rect l="l" t="t" r="r" b="b"/>
              <a:pathLst>
                <a:path w="697" h="688" extrusionOk="0">
                  <a:moveTo>
                    <a:pt x="348" y="1"/>
                  </a:moveTo>
                  <a:cubicBezTo>
                    <a:pt x="161" y="1"/>
                    <a:pt x="0" y="152"/>
                    <a:pt x="0" y="349"/>
                  </a:cubicBezTo>
                  <a:cubicBezTo>
                    <a:pt x="0" y="536"/>
                    <a:pt x="161" y="688"/>
                    <a:pt x="348" y="688"/>
                  </a:cubicBezTo>
                  <a:cubicBezTo>
                    <a:pt x="536" y="688"/>
                    <a:pt x="696" y="536"/>
                    <a:pt x="696" y="349"/>
                  </a:cubicBezTo>
                  <a:cubicBezTo>
                    <a:pt x="696" y="152"/>
                    <a:pt x="536"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9"/>
            <p:cNvSpPr/>
            <p:nvPr/>
          </p:nvSpPr>
          <p:spPr>
            <a:xfrm>
              <a:off x="2301881" y="2688247"/>
              <a:ext cx="341176" cy="254597"/>
            </a:xfrm>
            <a:custGeom>
              <a:avLst/>
              <a:gdLst/>
              <a:ahLst/>
              <a:cxnLst/>
              <a:rect l="l" t="t" r="r" b="b"/>
              <a:pathLst>
                <a:path w="9877" h="7370" extrusionOk="0">
                  <a:moveTo>
                    <a:pt x="2623" y="2043"/>
                  </a:moveTo>
                  <a:lnTo>
                    <a:pt x="2623" y="2748"/>
                  </a:lnTo>
                  <a:lnTo>
                    <a:pt x="3310" y="2748"/>
                  </a:lnTo>
                  <a:lnTo>
                    <a:pt x="3310" y="3506"/>
                  </a:lnTo>
                  <a:lnTo>
                    <a:pt x="2623" y="3506"/>
                  </a:lnTo>
                  <a:lnTo>
                    <a:pt x="2623" y="4193"/>
                  </a:lnTo>
                  <a:lnTo>
                    <a:pt x="1865" y="4193"/>
                  </a:lnTo>
                  <a:lnTo>
                    <a:pt x="1865" y="3506"/>
                  </a:lnTo>
                  <a:lnTo>
                    <a:pt x="1187" y="3506"/>
                  </a:lnTo>
                  <a:lnTo>
                    <a:pt x="1187" y="2721"/>
                  </a:lnTo>
                  <a:lnTo>
                    <a:pt x="1865" y="2721"/>
                  </a:lnTo>
                  <a:lnTo>
                    <a:pt x="1865" y="2043"/>
                  </a:lnTo>
                  <a:close/>
                  <a:moveTo>
                    <a:pt x="7708" y="2016"/>
                  </a:moveTo>
                  <a:cubicBezTo>
                    <a:pt x="8315" y="2016"/>
                    <a:pt x="8815" y="2516"/>
                    <a:pt x="8815" y="3123"/>
                  </a:cubicBezTo>
                  <a:cubicBezTo>
                    <a:pt x="8815" y="3729"/>
                    <a:pt x="8315" y="4220"/>
                    <a:pt x="7708" y="4220"/>
                  </a:cubicBezTo>
                  <a:cubicBezTo>
                    <a:pt x="7102" y="4220"/>
                    <a:pt x="6611" y="3729"/>
                    <a:pt x="6611" y="3123"/>
                  </a:cubicBezTo>
                  <a:cubicBezTo>
                    <a:pt x="6611" y="2516"/>
                    <a:pt x="7102" y="2016"/>
                    <a:pt x="7708" y="2016"/>
                  </a:cubicBezTo>
                  <a:close/>
                  <a:moveTo>
                    <a:pt x="4568" y="0"/>
                  </a:moveTo>
                  <a:lnTo>
                    <a:pt x="4568" y="732"/>
                  </a:lnTo>
                  <a:lnTo>
                    <a:pt x="2802" y="723"/>
                  </a:lnTo>
                  <a:cubicBezTo>
                    <a:pt x="1258" y="723"/>
                    <a:pt x="1" y="1981"/>
                    <a:pt x="1" y="3524"/>
                  </a:cubicBezTo>
                  <a:lnTo>
                    <a:pt x="1" y="5728"/>
                  </a:lnTo>
                  <a:cubicBezTo>
                    <a:pt x="1" y="6629"/>
                    <a:pt x="732" y="7360"/>
                    <a:pt x="1642" y="7360"/>
                  </a:cubicBezTo>
                  <a:cubicBezTo>
                    <a:pt x="2168" y="7360"/>
                    <a:pt x="2677" y="7101"/>
                    <a:pt x="2980" y="6664"/>
                  </a:cubicBezTo>
                  <a:lnTo>
                    <a:pt x="4202" y="4925"/>
                  </a:lnTo>
                  <a:cubicBezTo>
                    <a:pt x="4292" y="4791"/>
                    <a:pt x="4425" y="4693"/>
                    <a:pt x="4568" y="4621"/>
                  </a:cubicBezTo>
                  <a:lnTo>
                    <a:pt x="4568" y="4630"/>
                  </a:lnTo>
                  <a:lnTo>
                    <a:pt x="4568" y="5424"/>
                  </a:lnTo>
                  <a:lnTo>
                    <a:pt x="5326" y="5424"/>
                  </a:lnTo>
                  <a:lnTo>
                    <a:pt x="5326" y="4639"/>
                  </a:lnTo>
                  <a:cubicBezTo>
                    <a:pt x="5469" y="4702"/>
                    <a:pt x="5594" y="4809"/>
                    <a:pt x="5683" y="4943"/>
                  </a:cubicBezTo>
                  <a:lnTo>
                    <a:pt x="6897" y="6673"/>
                  </a:lnTo>
                  <a:cubicBezTo>
                    <a:pt x="7200" y="7110"/>
                    <a:pt x="7699" y="7369"/>
                    <a:pt x="8235" y="7369"/>
                  </a:cubicBezTo>
                  <a:cubicBezTo>
                    <a:pt x="9145" y="7369"/>
                    <a:pt x="9876" y="6638"/>
                    <a:pt x="9876" y="5737"/>
                  </a:cubicBezTo>
                  <a:lnTo>
                    <a:pt x="9876" y="3533"/>
                  </a:lnTo>
                  <a:cubicBezTo>
                    <a:pt x="9876" y="1981"/>
                    <a:pt x="8618" y="732"/>
                    <a:pt x="7075" y="732"/>
                  </a:cubicBezTo>
                  <a:lnTo>
                    <a:pt x="5326" y="732"/>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9"/>
            <p:cNvSpPr/>
            <p:nvPr/>
          </p:nvSpPr>
          <p:spPr>
            <a:xfrm>
              <a:off x="2379535" y="2496563"/>
              <a:ext cx="368292" cy="249968"/>
            </a:xfrm>
            <a:custGeom>
              <a:avLst/>
              <a:gdLst/>
              <a:ahLst/>
              <a:cxnLst/>
              <a:rect l="l" t="t" r="r" b="b"/>
              <a:pathLst>
                <a:path w="10662" h="7236" extrusionOk="0">
                  <a:moveTo>
                    <a:pt x="4732" y="0"/>
                  </a:moveTo>
                  <a:cubicBezTo>
                    <a:pt x="3596" y="0"/>
                    <a:pt x="2677" y="939"/>
                    <a:pt x="2677" y="2079"/>
                  </a:cubicBezTo>
                  <a:lnTo>
                    <a:pt x="2677" y="2115"/>
                  </a:lnTo>
                  <a:lnTo>
                    <a:pt x="2570" y="2115"/>
                  </a:lnTo>
                  <a:cubicBezTo>
                    <a:pt x="1151" y="2115"/>
                    <a:pt x="1" y="3266"/>
                    <a:pt x="1" y="4684"/>
                  </a:cubicBezTo>
                  <a:cubicBezTo>
                    <a:pt x="1" y="4987"/>
                    <a:pt x="54" y="5291"/>
                    <a:pt x="161" y="5567"/>
                  </a:cubicBezTo>
                  <a:cubicBezTo>
                    <a:pt x="286" y="5558"/>
                    <a:pt x="420" y="5549"/>
                    <a:pt x="554" y="5549"/>
                  </a:cubicBezTo>
                  <a:lnTo>
                    <a:pt x="2320" y="5549"/>
                  </a:lnTo>
                  <a:lnTo>
                    <a:pt x="2320" y="5059"/>
                  </a:lnTo>
                  <a:cubicBezTo>
                    <a:pt x="2320" y="4309"/>
                    <a:pt x="2927" y="3703"/>
                    <a:pt x="3676" y="3703"/>
                  </a:cubicBezTo>
                  <a:cubicBezTo>
                    <a:pt x="4006" y="3703"/>
                    <a:pt x="4265" y="3435"/>
                    <a:pt x="4265" y="3105"/>
                  </a:cubicBezTo>
                  <a:lnTo>
                    <a:pt x="4265" y="2463"/>
                  </a:lnTo>
                  <a:lnTo>
                    <a:pt x="5023" y="2463"/>
                  </a:lnTo>
                  <a:lnTo>
                    <a:pt x="5023" y="3105"/>
                  </a:lnTo>
                  <a:cubicBezTo>
                    <a:pt x="5023" y="3854"/>
                    <a:pt x="4417" y="4461"/>
                    <a:pt x="3667" y="4461"/>
                  </a:cubicBezTo>
                  <a:cubicBezTo>
                    <a:pt x="3662" y="4461"/>
                    <a:pt x="3657" y="4461"/>
                    <a:pt x="3652" y="4461"/>
                  </a:cubicBezTo>
                  <a:cubicBezTo>
                    <a:pt x="3338" y="4461"/>
                    <a:pt x="3078" y="4734"/>
                    <a:pt x="3078" y="5059"/>
                  </a:cubicBezTo>
                  <a:lnTo>
                    <a:pt x="3078" y="5549"/>
                  </a:lnTo>
                  <a:lnTo>
                    <a:pt x="4818" y="5549"/>
                  </a:lnTo>
                  <a:cubicBezTo>
                    <a:pt x="6094" y="5549"/>
                    <a:pt x="7209" y="6227"/>
                    <a:pt x="7824" y="7235"/>
                  </a:cubicBezTo>
                  <a:lnTo>
                    <a:pt x="8681" y="7235"/>
                  </a:lnTo>
                  <a:cubicBezTo>
                    <a:pt x="9760" y="7235"/>
                    <a:pt x="10661" y="6361"/>
                    <a:pt x="10652" y="5282"/>
                  </a:cubicBezTo>
                  <a:cubicBezTo>
                    <a:pt x="10643" y="4283"/>
                    <a:pt x="9885" y="3471"/>
                    <a:pt x="8922" y="3373"/>
                  </a:cubicBezTo>
                  <a:cubicBezTo>
                    <a:pt x="8815" y="2516"/>
                    <a:pt x="8083" y="1856"/>
                    <a:pt x="7200" y="1856"/>
                  </a:cubicBezTo>
                  <a:cubicBezTo>
                    <a:pt x="7057" y="1856"/>
                    <a:pt x="6914" y="1874"/>
                    <a:pt x="6772" y="1910"/>
                  </a:cubicBezTo>
                  <a:cubicBezTo>
                    <a:pt x="6700" y="857"/>
                    <a:pt x="5826" y="18"/>
                    <a:pt x="4764" y="0"/>
                  </a:cubicBezTo>
                  <a:cubicBezTo>
                    <a:pt x="4754" y="0"/>
                    <a:pt x="4743" y="0"/>
                    <a:pt x="4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59"/>
          <p:cNvGrpSpPr/>
          <p:nvPr/>
        </p:nvGrpSpPr>
        <p:grpSpPr>
          <a:xfrm>
            <a:off x="2919927" y="2537647"/>
            <a:ext cx="437591" cy="437618"/>
            <a:chOff x="2886151" y="2496563"/>
            <a:chExt cx="446567" cy="446594"/>
          </a:xfrm>
        </p:grpSpPr>
        <p:sp>
          <p:nvSpPr>
            <p:cNvPr id="1112" name="Google Shape;1112;p59"/>
            <p:cNvSpPr/>
            <p:nvPr/>
          </p:nvSpPr>
          <p:spPr>
            <a:xfrm>
              <a:off x="3060596" y="2620437"/>
              <a:ext cx="154405" cy="26841"/>
            </a:xfrm>
            <a:custGeom>
              <a:avLst/>
              <a:gdLst/>
              <a:ahLst/>
              <a:cxnLst/>
              <a:rect l="l" t="t" r="r" b="b"/>
              <a:pathLst>
                <a:path w="4470" h="777" extrusionOk="0">
                  <a:moveTo>
                    <a:pt x="0" y="1"/>
                  </a:moveTo>
                  <a:lnTo>
                    <a:pt x="482" y="777"/>
                  </a:lnTo>
                  <a:lnTo>
                    <a:pt x="4470" y="777"/>
                  </a:lnTo>
                  <a:lnTo>
                    <a:pt x="44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9"/>
            <p:cNvSpPr/>
            <p:nvPr/>
          </p:nvSpPr>
          <p:spPr>
            <a:xfrm>
              <a:off x="2946257" y="2496563"/>
              <a:ext cx="386461" cy="326070"/>
            </a:xfrm>
            <a:custGeom>
              <a:avLst/>
              <a:gdLst/>
              <a:ahLst/>
              <a:cxnLst/>
              <a:rect l="l" t="t" r="r" b="b"/>
              <a:pathLst>
                <a:path w="11188" h="9439" extrusionOk="0">
                  <a:moveTo>
                    <a:pt x="0" y="0"/>
                  </a:moveTo>
                  <a:lnTo>
                    <a:pt x="0" y="2097"/>
                  </a:lnTo>
                  <a:lnTo>
                    <a:pt x="2436" y="2097"/>
                  </a:lnTo>
                  <a:lnTo>
                    <a:pt x="2882" y="2828"/>
                  </a:lnTo>
                  <a:lnTo>
                    <a:pt x="8538" y="2828"/>
                  </a:lnTo>
                  <a:lnTo>
                    <a:pt x="8538" y="4363"/>
                  </a:lnTo>
                  <a:lnTo>
                    <a:pt x="9796" y="4363"/>
                  </a:lnTo>
                  <a:lnTo>
                    <a:pt x="9796" y="9439"/>
                  </a:lnTo>
                  <a:lnTo>
                    <a:pt x="11187" y="9439"/>
                  </a:lnTo>
                  <a:lnTo>
                    <a:pt x="11187" y="1660"/>
                  </a:lnTo>
                  <a:lnTo>
                    <a:pt x="5585" y="1660"/>
                  </a:lnTo>
                  <a:lnTo>
                    <a:pt x="39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9"/>
            <p:cNvSpPr/>
            <p:nvPr/>
          </p:nvSpPr>
          <p:spPr>
            <a:xfrm>
              <a:off x="2978003" y="2745831"/>
              <a:ext cx="202488" cy="123049"/>
            </a:xfrm>
            <a:custGeom>
              <a:avLst/>
              <a:gdLst/>
              <a:ahLst/>
              <a:cxnLst/>
              <a:rect l="l" t="t" r="r" b="b"/>
              <a:pathLst>
                <a:path w="5862" h="3562" extrusionOk="0">
                  <a:moveTo>
                    <a:pt x="3346" y="0"/>
                  </a:moveTo>
                  <a:cubicBezTo>
                    <a:pt x="2943" y="0"/>
                    <a:pt x="2614" y="329"/>
                    <a:pt x="2614" y="742"/>
                  </a:cubicBezTo>
                  <a:lnTo>
                    <a:pt x="2614" y="1598"/>
                  </a:lnTo>
                  <a:lnTo>
                    <a:pt x="2097" y="1366"/>
                  </a:lnTo>
                  <a:cubicBezTo>
                    <a:pt x="1996" y="1328"/>
                    <a:pt x="1888" y="1302"/>
                    <a:pt x="1779" y="1302"/>
                  </a:cubicBezTo>
                  <a:cubicBezTo>
                    <a:pt x="1763" y="1302"/>
                    <a:pt x="1747" y="1303"/>
                    <a:pt x="1731" y="1304"/>
                  </a:cubicBezTo>
                  <a:cubicBezTo>
                    <a:pt x="1347" y="1331"/>
                    <a:pt x="1035" y="1634"/>
                    <a:pt x="991" y="2018"/>
                  </a:cubicBezTo>
                  <a:cubicBezTo>
                    <a:pt x="982" y="2125"/>
                    <a:pt x="991" y="2223"/>
                    <a:pt x="1017" y="2321"/>
                  </a:cubicBezTo>
                  <a:lnTo>
                    <a:pt x="1151" y="2803"/>
                  </a:lnTo>
                  <a:lnTo>
                    <a:pt x="437" y="2803"/>
                  </a:lnTo>
                  <a:cubicBezTo>
                    <a:pt x="259" y="2803"/>
                    <a:pt x="107" y="2919"/>
                    <a:pt x="72" y="3088"/>
                  </a:cubicBezTo>
                  <a:cubicBezTo>
                    <a:pt x="0" y="3338"/>
                    <a:pt x="188" y="3561"/>
                    <a:pt x="429" y="3561"/>
                  </a:cubicBezTo>
                  <a:lnTo>
                    <a:pt x="4782" y="3561"/>
                  </a:lnTo>
                  <a:cubicBezTo>
                    <a:pt x="5380" y="3561"/>
                    <a:pt x="5861" y="3079"/>
                    <a:pt x="5861" y="2491"/>
                  </a:cubicBezTo>
                  <a:cubicBezTo>
                    <a:pt x="5861" y="1902"/>
                    <a:pt x="5380" y="1420"/>
                    <a:pt x="4782" y="1420"/>
                  </a:cubicBezTo>
                  <a:lnTo>
                    <a:pt x="4077" y="1420"/>
                  </a:lnTo>
                  <a:lnTo>
                    <a:pt x="4077" y="733"/>
                  </a:lnTo>
                  <a:cubicBezTo>
                    <a:pt x="4077" y="403"/>
                    <a:pt x="3863" y="109"/>
                    <a:pt x="3551" y="28"/>
                  </a:cubicBezTo>
                  <a:cubicBezTo>
                    <a:pt x="3481" y="9"/>
                    <a:pt x="3413" y="0"/>
                    <a:pt x="3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9"/>
            <p:cNvSpPr/>
            <p:nvPr/>
          </p:nvSpPr>
          <p:spPr>
            <a:xfrm>
              <a:off x="2886151" y="2594253"/>
              <a:ext cx="373232" cy="348904"/>
            </a:xfrm>
            <a:custGeom>
              <a:avLst/>
              <a:gdLst/>
              <a:ahLst/>
              <a:cxnLst/>
              <a:rect l="l" t="t" r="r" b="b"/>
              <a:pathLst>
                <a:path w="10805" h="10100" extrusionOk="0">
                  <a:moveTo>
                    <a:pt x="6005" y="3640"/>
                  </a:moveTo>
                  <a:cubicBezTo>
                    <a:pt x="6799" y="3640"/>
                    <a:pt x="7459" y="4274"/>
                    <a:pt x="7495" y="5059"/>
                  </a:cubicBezTo>
                  <a:cubicBezTo>
                    <a:pt x="8476" y="5085"/>
                    <a:pt x="9270" y="5897"/>
                    <a:pt x="9270" y="6887"/>
                  </a:cubicBezTo>
                  <a:cubicBezTo>
                    <a:pt x="9270" y="7887"/>
                    <a:pt x="8449" y="8707"/>
                    <a:pt x="7441" y="8707"/>
                  </a:cubicBezTo>
                  <a:lnTo>
                    <a:pt x="3079" y="8707"/>
                  </a:lnTo>
                  <a:cubicBezTo>
                    <a:pt x="2490" y="8707"/>
                    <a:pt x="1981" y="8261"/>
                    <a:pt x="1928" y="7673"/>
                  </a:cubicBezTo>
                  <a:cubicBezTo>
                    <a:pt x="1883" y="7075"/>
                    <a:pt x="2302" y="6557"/>
                    <a:pt x="2864" y="6459"/>
                  </a:cubicBezTo>
                  <a:cubicBezTo>
                    <a:pt x="2864" y="6415"/>
                    <a:pt x="2873" y="6370"/>
                    <a:pt x="2873" y="6325"/>
                  </a:cubicBezTo>
                  <a:cubicBezTo>
                    <a:pt x="2918" y="5969"/>
                    <a:pt x="3079" y="5630"/>
                    <a:pt x="3346" y="5371"/>
                  </a:cubicBezTo>
                  <a:cubicBezTo>
                    <a:pt x="3614" y="5121"/>
                    <a:pt x="3962" y="4969"/>
                    <a:pt x="4328" y="4943"/>
                  </a:cubicBezTo>
                  <a:cubicBezTo>
                    <a:pt x="4390" y="4943"/>
                    <a:pt x="4461" y="4943"/>
                    <a:pt x="4524" y="4952"/>
                  </a:cubicBezTo>
                  <a:cubicBezTo>
                    <a:pt x="4613" y="4211"/>
                    <a:pt x="5246" y="3640"/>
                    <a:pt x="6005" y="3640"/>
                  </a:cubicBezTo>
                  <a:close/>
                  <a:moveTo>
                    <a:pt x="1" y="0"/>
                  </a:moveTo>
                  <a:lnTo>
                    <a:pt x="1" y="10099"/>
                  </a:lnTo>
                  <a:lnTo>
                    <a:pt x="10804" y="10099"/>
                  </a:lnTo>
                  <a:lnTo>
                    <a:pt x="10804" y="2266"/>
                  </a:lnTo>
                  <a:lnTo>
                    <a:pt x="5202" y="2266"/>
                  </a:lnTo>
                  <a:lnTo>
                    <a:pt x="37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59"/>
          <p:cNvGrpSpPr/>
          <p:nvPr/>
        </p:nvGrpSpPr>
        <p:grpSpPr>
          <a:xfrm>
            <a:off x="3492792" y="2537580"/>
            <a:ext cx="437565" cy="437675"/>
            <a:chOff x="3470767" y="2496494"/>
            <a:chExt cx="446541" cy="446652"/>
          </a:xfrm>
        </p:grpSpPr>
        <p:sp>
          <p:nvSpPr>
            <p:cNvPr id="1117" name="Google Shape;1117;p59"/>
            <p:cNvSpPr/>
            <p:nvPr/>
          </p:nvSpPr>
          <p:spPr>
            <a:xfrm>
              <a:off x="3522203" y="2898411"/>
              <a:ext cx="143939" cy="44736"/>
            </a:xfrm>
            <a:custGeom>
              <a:avLst/>
              <a:gdLst/>
              <a:ahLst/>
              <a:cxnLst/>
              <a:rect l="l" t="t" r="r" b="b"/>
              <a:pathLst>
                <a:path w="4167" h="1295" extrusionOk="0">
                  <a:moveTo>
                    <a:pt x="911" y="0"/>
                  </a:moveTo>
                  <a:lnTo>
                    <a:pt x="902" y="63"/>
                  </a:lnTo>
                  <a:cubicBezTo>
                    <a:pt x="831" y="339"/>
                    <a:pt x="581" y="536"/>
                    <a:pt x="295" y="536"/>
                  </a:cubicBezTo>
                  <a:lnTo>
                    <a:pt x="1" y="536"/>
                  </a:lnTo>
                  <a:lnTo>
                    <a:pt x="1" y="1294"/>
                  </a:lnTo>
                  <a:lnTo>
                    <a:pt x="4167" y="1294"/>
                  </a:lnTo>
                  <a:lnTo>
                    <a:pt x="4167" y="536"/>
                  </a:lnTo>
                  <a:lnTo>
                    <a:pt x="3819" y="536"/>
                  </a:lnTo>
                  <a:cubicBezTo>
                    <a:pt x="3534" y="536"/>
                    <a:pt x="3284" y="339"/>
                    <a:pt x="3212" y="63"/>
                  </a:cubicBezTo>
                  <a:lnTo>
                    <a:pt x="31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9"/>
            <p:cNvSpPr/>
            <p:nvPr/>
          </p:nvSpPr>
          <p:spPr>
            <a:xfrm>
              <a:off x="3471665" y="2843555"/>
              <a:ext cx="245943" cy="28707"/>
            </a:xfrm>
            <a:custGeom>
              <a:avLst/>
              <a:gdLst/>
              <a:ahLst/>
              <a:cxnLst/>
              <a:rect l="l" t="t" r="r" b="b"/>
              <a:pathLst>
                <a:path w="7120" h="831" extrusionOk="0">
                  <a:moveTo>
                    <a:pt x="1" y="1"/>
                  </a:moveTo>
                  <a:lnTo>
                    <a:pt x="1" y="830"/>
                  </a:lnTo>
                  <a:lnTo>
                    <a:pt x="7120" y="830"/>
                  </a:lnTo>
                  <a:lnTo>
                    <a:pt x="7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9"/>
            <p:cNvSpPr/>
            <p:nvPr/>
          </p:nvSpPr>
          <p:spPr>
            <a:xfrm>
              <a:off x="3470767" y="2496494"/>
              <a:ext cx="446531" cy="387180"/>
            </a:xfrm>
            <a:custGeom>
              <a:avLst/>
              <a:gdLst/>
              <a:ahLst/>
              <a:cxnLst/>
              <a:rect l="l" t="t" r="r" b="b"/>
              <a:pathLst>
                <a:path w="12927" h="11208" extrusionOk="0">
                  <a:moveTo>
                    <a:pt x="6067" y="1"/>
                  </a:moveTo>
                  <a:cubicBezTo>
                    <a:pt x="5445" y="1"/>
                    <a:pt x="4951" y="523"/>
                    <a:pt x="4951" y="1153"/>
                  </a:cubicBezTo>
                  <a:lnTo>
                    <a:pt x="4951" y="1332"/>
                  </a:lnTo>
                  <a:lnTo>
                    <a:pt x="4684" y="1332"/>
                  </a:lnTo>
                  <a:cubicBezTo>
                    <a:pt x="4122" y="1332"/>
                    <a:pt x="3631" y="1733"/>
                    <a:pt x="3551" y="2286"/>
                  </a:cubicBezTo>
                  <a:cubicBezTo>
                    <a:pt x="3435" y="2991"/>
                    <a:pt x="3979" y="3607"/>
                    <a:pt x="4666" y="3607"/>
                  </a:cubicBezTo>
                  <a:lnTo>
                    <a:pt x="6111" y="3607"/>
                  </a:lnTo>
                  <a:lnTo>
                    <a:pt x="6111" y="4615"/>
                  </a:lnTo>
                  <a:lnTo>
                    <a:pt x="3203" y="4615"/>
                  </a:lnTo>
                  <a:lnTo>
                    <a:pt x="3203" y="6131"/>
                  </a:lnTo>
                  <a:lnTo>
                    <a:pt x="0" y="6122"/>
                  </a:lnTo>
                  <a:lnTo>
                    <a:pt x="0" y="9289"/>
                  </a:lnTo>
                  <a:lnTo>
                    <a:pt x="7119" y="9289"/>
                  </a:lnTo>
                  <a:lnTo>
                    <a:pt x="7119" y="6131"/>
                  </a:lnTo>
                  <a:lnTo>
                    <a:pt x="3961" y="6122"/>
                  </a:lnTo>
                  <a:lnTo>
                    <a:pt x="3961" y="5373"/>
                  </a:lnTo>
                  <a:lnTo>
                    <a:pt x="10554" y="5373"/>
                  </a:lnTo>
                  <a:lnTo>
                    <a:pt x="10554" y="7576"/>
                  </a:lnTo>
                  <a:lnTo>
                    <a:pt x="8966" y="7576"/>
                  </a:lnTo>
                  <a:lnTo>
                    <a:pt x="8966" y="11207"/>
                  </a:lnTo>
                  <a:lnTo>
                    <a:pt x="12927" y="11207"/>
                  </a:lnTo>
                  <a:lnTo>
                    <a:pt x="12927" y="7576"/>
                  </a:lnTo>
                  <a:lnTo>
                    <a:pt x="11312" y="7576"/>
                  </a:lnTo>
                  <a:lnTo>
                    <a:pt x="11312" y="4615"/>
                  </a:lnTo>
                  <a:lnTo>
                    <a:pt x="6869" y="4615"/>
                  </a:lnTo>
                  <a:lnTo>
                    <a:pt x="6869" y="3607"/>
                  </a:lnTo>
                  <a:lnTo>
                    <a:pt x="8582" y="3607"/>
                  </a:lnTo>
                  <a:cubicBezTo>
                    <a:pt x="9010" y="3607"/>
                    <a:pt x="9367" y="3277"/>
                    <a:pt x="9376" y="2848"/>
                  </a:cubicBezTo>
                  <a:cubicBezTo>
                    <a:pt x="9394" y="2402"/>
                    <a:pt x="9037" y="2045"/>
                    <a:pt x="8600" y="2045"/>
                  </a:cubicBezTo>
                  <a:lnTo>
                    <a:pt x="8279" y="2045"/>
                  </a:lnTo>
                  <a:cubicBezTo>
                    <a:pt x="8422" y="1760"/>
                    <a:pt x="8377" y="1412"/>
                    <a:pt x="8145" y="1180"/>
                  </a:cubicBezTo>
                  <a:cubicBezTo>
                    <a:pt x="8001" y="1036"/>
                    <a:pt x="7812" y="964"/>
                    <a:pt x="7624" y="964"/>
                  </a:cubicBezTo>
                  <a:cubicBezTo>
                    <a:pt x="7475" y="964"/>
                    <a:pt x="7326" y="1009"/>
                    <a:pt x="7199" y="1100"/>
                  </a:cubicBezTo>
                  <a:cubicBezTo>
                    <a:pt x="7182" y="511"/>
                    <a:pt x="6718" y="38"/>
                    <a:pt x="6129" y="2"/>
                  </a:cubicBezTo>
                  <a:cubicBezTo>
                    <a:pt x="6108" y="1"/>
                    <a:pt x="6088" y="1"/>
                    <a:pt x="6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9"/>
            <p:cNvSpPr/>
            <p:nvPr/>
          </p:nvSpPr>
          <p:spPr>
            <a:xfrm>
              <a:off x="3780451" y="2909810"/>
              <a:ext cx="136857" cy="33336"/>
            </a:xfrm>
            <a:custGeom>
              <a:avLst/>
              <a:gdLst/>
              <a:ahLst/>
              <a:cxnLst/>
              <a:rect l="l" t="t" r="r" b="b"/>
              <a:pathLst>
                <a:path w="3962" h="965" extrusionOk="0">
                  <a:moveTo>
                    <a:pt x="1" y="1"/>
                  </a:moveTo>
                  <a:lnTo>
                    <a:pt x="1" y="964"/>
                  </a:lnTo>
                  <a:lnTo>
                    <a:pt x="3962" y="964"/>
                  </a:lnTo>
                  <a:lnTo>
                    <a:pt x="3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 name="Google Shape;1121;p59"/>
          <p:cNvGrpSpPr/>
          <p:nvPr/>
        </p:nvGrpSpPr>
        <p:grpSpPr>
          <a:xfrm>
            <a:off x="4065624" y="2537647"/>
            <a:ext cx="437869" cy="437608"/>
            <a:chOff x="4055349" y="2496563"/>
            <a:chExt cx="446851" cy="446584"/>
          </a:xfrm>
        </p:grpSpPr>
        <p:sp>
          <p:nvSpPr>
            <p:cNvPr id="1122" name="Google Shape;1122;p59"/>
            <p:cNvSpPr/>
            <p:nvPr/>
          </p:nvSpPr>
          <p:spPr>
            <a:xfrm>
              <a:off x="4265512" y="2810566"/>
              <a:ext cx="26218" cy="34580"/>
            </a:xfrm>
            <a:custGeom>
              <a:avLst/>
              <a:gdLst/>
              <a:ahLst/>
              <a:cxnLst/>
              <a:rect l="l" t="t" r="r" b="b"/>
              <a:pathLst>
                <a:path w="759" h="1001" extrusionOk="0">
                  <a:moveTo>
                    <a:pt x="0" y="1"/>
                  </a:moveTo>
                  <a:lnTo>
                    <a:pt x="0" y="1000"/>
                  </a:lnTo>
                  <a:cubicBezTo>
                    <a:pt x="125" y="973"/>
                    <a:pt x="250" y="956"/>
                    <a:pt x="384" y="956"/>
                  </a:cubicBezTo>
                  <a:cubicBezTo>
                    <a:pt x="509" y="956"/>
                    <a:pt x="643" y="973"/>
                    <a:pt x="759" y="1000"/>
                  </a:cubicBezTo>
                  <a:lnTo>
                    <a:pt x="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9"/>
            <p:cNvSpPr/>
            <p:nvPr/>
          </p:nvSpPr>
          <p:spPr>
            <a:xfrm>
              <a:off x="4055349" y="2892538"/>
              <a:ext cx="162730" cy="26254"/>
            </a:xfrm>
            <a:custGeom>
              <a:avLst/>
              <a:gdLst/>
              <a:ahLst/>
              <a:cxnLst/>
              <a:rect l="l" t="t" r="r" b="b"/>
              <a:pathLst>
                <a:path w="4711" h="760" extrusionOk="0">
                  <a:moveTo>
                    <a:pt x="0" y="1"/>
                  </a:moveTo>
                  <a:lnTo>
                    <a:pt x="0" y="759"/>
                  </a:lnTo>
                  <a:lnTo>
                    <a:pt x="4711" y="759"/>
                  </a:lnTo>
                  <a:cubicBezTo>
                    <a:pt x="4684" y="634"/>
                    <a:pt x="4666" y="509"/>
                    <a:pt x="4666" y="385"/>
                  </a:cubicBezTo>
                  <a:cubicBezTo>
                    <a:pt x="4666" y="251"/>
                    <a:pt x="4684" y="126"/>
                    <a:pt x="4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9"/>
            <p:cNvSpPr/>
            <p:nvPr/>
          </p:nvSpPr>
          <p:spPr>
            <a:xfrm>
              <a:off x="4339470" y="2892538"/>
              <a:ext cx="162730" cy="26254"/>
            </a:xfrm>
            <a:custGeom>
              <a:avLst/>
              <a:gdLst/>
              <a:ahLst/>
              <a:cxnLst/>
              <a:rect l="l" t="t" r="r" b="b"/>
              <a:pathLst>
                <a:path w="4711" h="760" extrusionOk="0">
                  <a:moveTo>
                    <a:pt x="0" y="1"/>
                  </a:moveTo>
                  <a:cubicBezTo>
                    <a:pt x="27" y="126"/>
                    <a:pt x="45" y="251"/>
                    <a:pt x="45" y="385"/>
                  </a:cubicBezTo>
                  <a:cubicBezTo>
                    <a:pt x="45" y="509"/>
                    <a:pt x="27" y="634"/>
                    <a:pt x="0" y="759"/>
                  </a:cubicBezTo>
                  <a:lnTo>
                    <a:pt x="4711" y="759"/>
                  </a:lnTo>
                  <a:lnTo>
                    <a:pt x="4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9"/>
            <p:cNvSpPr/>
            <p:nvPr/>
          </p:nvSpPr>
          <p:spPr>
            <a:xfrm>
              <a:off x="4172451" y="2687625"/>
              <a:ext cx="211746" cy="28707"/>
            </a:xfrm>
            <a:custGeom>
              <a:avLst/>
              <a:gdLst/>
              <a:ahLst/>
              <a:cxnLst/>
              <a:rect l="l" t="t" r="r" b="b"/>
              <a:pathLst>
                <a:path w="6130" h="831" extrusionOk="0">
                  <a:moveTo>
                    <a:pt x="0" y="1"/>
                  </a:moveTo>
                  <a:lnTo>
                    <a:pt x="0" y="830"/>
                  </a:lnTo>
                  <a:lnTo>
                    <a:pt x="6129" y="830"/>
                  </a:ln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9"/>
            <p:cNvSpPr/>
            <p:nvPr/>
          </p:nvSpPr>
          <p:spPr>
            <a:xfrm>
              <a:off x="4172451" y="2565271"/>
              <a:ext cx="211746" cy="29018"/>
            </a:xfrm>
            <a:custGeom>
              <a:avLst/>
              <a:gdLst/>
              <a:ahLst/>
              <a:cxnLst/>
              <a:rect l="l" t="t" r="r" b="b"/>
              <a:pathLst>
                <a:path w="6130" h="840" extrusionOk="0">
                  <a:moveTo>
                    <a:pt x="0" y="1"/>
                  </a:moveTo>
                  <a:lnTo>
                    <a:pt x="0" y="839"/>
                  </a:lnTo>
                  <a:lnTo>
                    <a:pt x="6129" y="839"/>
                  </a:lnTo>
                  <a:lnTo>
                    <a:pt x="61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9"/>
            <p:cNvSpPr/>
            <p:nvPr/>
          </p:nvSpPr>
          <p:spPr>
            <a:xfrm>
              <a:off x="4146233" y="2496563"/>
              <a:ext cx="264146" cy="43492"/>
            </a:xfrm>
            <a:custGeom>
              <a:avLst/>
              <a:gdLst/>
              <a:ahLst/>
              <a:cxnLst/>
              <a:rect l="l" t="t" r="r" b="b"/>
              <a:pathLst>
                <a:path w="7647" h="1259" extrusionOk="0">
                  <a:moveTo>
                    <a:pt x="1" y="0"/>
                  </a:moveTo>
                  <a:lnTo>
                    <a:pt x="1" y="1258"/>
                  </a:lnTo>
                  <a:lnTo>
                    <a:pt x="7646" y="1258"/>
                  </a:lnTo>
                  <a:lnTo>
                    <a:pt x="7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9"/>
            <p:cNvSpPr/>
            <p:nvPr/>
          </p:nvSpPr>
          <p:spPr>
            <a:xfrm>
              <a:off x="4146233" y="2618606"/>
              <a:ext cx="264146" cy="43769"/>
            </a:xfrm>
            <a:custGeom>
              <a:avLst/>
              <a:gdLst/>
              <a:ahLst/>
              <a:cxnLst/>
              <a:rect l="l" t="t" r="r" b="b"/>
              <a:pathLst>
                <a:path w="7647" h="1267" extrusionOk="0">
                  <a:moveTo>
                    <a:pt x="1" y="0"/>
                  </a:moveTo>
                  <a:lnTo>
                    <a:pt x="1" y="1267"/>
                  </a:lnTo>
                  <a:lnTo>
                    <a:pt x="7646" y="1267"/>
                  </a:lnTo>
                  <a:lnTo>
                    <a:pt x="7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9"/>
            <p:cNvSpPr/>
            <p:nvPr/>
          </p:nvSpPr>
          <p:spPr>
            <a:xfrm>
              <a:off x="4146233" y="2741548"/>
              <a:ext cx="264146" cy="43803"/>
            </a:xfrm>
            <a:custGeom>
              <a:avLst/>
              <a:gdLst/>
              <a:ahLst/>
              <a:cxnLst/>
              <a:rect l="l" t="t" r="r" b="b"/>
              <a:pathLst>
                <a:path w="7647" h="1268" extrusionOk="0">
                  <a:moveTo>
                    <a:pt x="1" y="1"/>
                  </a:moveTo>
                  <a:lnTo>
                    <a:pt x="1" y="1267"/>
                  </a:lnTo>
                  <a:lnTo>
                    <a:pt x="7646" y="1267"/>
                  </a:lnTo>
                  <a:lnTo>
                    <a:pt x="7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9"/>
            <p:cNvSpPr/>
            <p:nvPr/>
          </p:nvSpPr>
          <p:spPr>
            <a:xfrm>
              <a:off x="4241470" y="2869429"/>
              <a:ext cx="73990" cy="73719"/>
            </a:xfrm>
            <a:custGeom>
              <a:avLst/>
              <a:gdLst/>
              <a:ahLst/>
              <a:cxnLst/>
              <a:rect l="l" t="t" r="r" b="b"/>
              <a:pathLst>
                <a:path w="2142" h="2134" extrusionOk="0">
                  <a:moveTo>
                    <a:pt x="1071" y="1"/>
                  </a:moveTo>
                  <a:cubicBezTo>
                    <a:pt x="482" y="1"/>
                    <a:pt x="1" y="474"/>
                    <a:pt x="1" y="1062"/>
                  </a:cubicBezTo>
                  <a:cubicBezTo>
                    <a:pt x="1" y="1651"/>
                    <a:pt x="482" y="2133"/>
                    <a:pt x="1071" y="2133"/>
                  </a:cubicBezTo>
                  <a:cubicBezTo>
                    <a:pt x="1660" y="2133"/>
                    <a:pt x="2142" y="1651"/>
                    <a:pt x="2142" y="1062"/>
                  </a:cubicBezTo>
                  <a:cubicBezTo>
                    <a:pt x="2142" y="474"/>
                    <a:pt x="16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 name="Google Shape;1131;p59"/>
          <p:cNvGrpSpPr/>
          <p:nvPr/>
        </p:nvGrpSpPr>
        <p:grpSpPr>
          <a:xfrm>
            <a:off x="4638150" y="2537952"/>
            <a:ext cx="438470" cy="437002"/>
            <a:chOff x="4639619" y="2496874"/>
            <a:chExt cx="447464" cy="445966"/>
          </a:xfrm>
        </p:grpSpPr>
        <p:sp>
          <p:nvSpPr>
            <p:cNvPr id="1132" name="Google Shape;1132;p59"/>
            <p:cNvSpPr/>
            <p:nvPr/>
          </p:nvSpPr>
          <p:spPr>
            <a:xfrm>
              <a:off x="4639619" y="2496874"/>
              <a:ext cx="447464" cy="270626"/>
            </a:xfrm>
            <a:custGeom>
              <a:avLst/>
              <a:gdLst/>
              <a:ahLst/>
              <a:cxnLst/>
              <a:rect l="l" t="t" r="r" b="b"/>
              <a:pathLst>
                <a:path w="12954" h="7834" extrusionOk="0">
                  <a:moveTo>
                    <a:pt x="6477" y="0"/>
                  </a:moveTo>
                  <a:cubicBezTo>
                    <a:pt x="5300" y="0"/>
                    <a:pt x="4327" y="928"/>
                    <a:pt x="4265" y="2097"/>
                  </a:cubicBezTo>
                  <a:cubicBezTo>
                    <a:pt x="4104" y="2052"/>
                    <a:pt x="3935" y="2025"/>
                    <a:pt x="3765" y="2025"/>
                  </a:cubicBezTo>
                  <a:cubicBezTo>
                    <a:pt x="2811" y="2025"/>
                    <a:pt x="2017" y="2748"/>
                    <a:pt x="1910" y="3667"/>
                  </a:cubicBezTo>
                  <a:cubicBezTo>
                    <a:pt x="857" y="3765"/>
                    <a:pt x="27" y="4648"/>
                    <a:pt x="18" y="5728"/>
                  </a:cubicBezTo>
                  <a:cubicBezTo>
                    <a:pt x="1" y="6879"/>
                    <a:pt x="964" y="7833"/>
                    <a:pt x="2124" y="7833"/>
                  </a:cubicBezTo>
                  <a:lnTo>
                    <a:pt x="2177" y="7833"/>
                  </a:lnTo>
                  <a:lnTo>
                    <a:pt x="2177" y="6682"/>
                  </a:lnTo>
                  <a:cubicBezTo>
                    <a:pt x="2177" y="5656"/>
                    <a:pt x="3007" y="4827"/>
                    <a:pt x="4033" y="4827"/>
                  </a:cubicBezTo>
                  <a:lnTo>
                    <a:pt x="4550" y="4827"/>
                  </a:lnTo>
                  <a:cubicBezTo>
                    <a:pt x="4773" y="3970"/>
                    <a:pt x="5549" y="3337"/>
                    <a:pt x="6477" y="3337"/>
                  </a:cubicBezTo>
                  <a:cubicBezTo>
                    <a:pt x="7405" y="3337"/>
                    <a:pt x="8181" y="3970"/>
                    <a:pt x="8404" y="4827"/>
                  </a:cubicBezTo>
                  <a:lnTo>
                    <a:pt x="8922" y="4827"/>
                  </a:lnTo>
                  <a:cubicBezTo>
                    <a:pt x="9948" y="4827"/>
                    <a:pt x="10786" y="5656"/>
                    <a:pt x="10786" y="6682"/>
                  </a:cubicBezTo>
                  <a:lnTo>
                    <a:pt x="10786" y="7833"/>
                  </a:lnTo>
                  <a:lnTo>
                    <a:pt x="10831" y="7833"/>
                  </a:lnTo>
                  <a:cubicBezTo>
                    <a:pt x="11990" y="7833"/>
                    <a:pt x="12954" y="6879"/>
                    <a:pt x="12945" y="5728"/>
                  </a:cubicBezTo>
                  <a:cubicBezTo>
                    <a:pt x="12936" y="4648"/>
                    <a:pt x="12098" y="3765"/>
                    <a:pt x="11045" y="3667"/>
                  </a:cubicBezTo>
                  <a:cubicBezTo>
                    <a:pt x="10938" y="2748"/>
                    <a:pt x="10153" y="2025"/>
                    <a:pt x="9198" y="2025"/>
                  </a:cubicBezTo>
                  <a:cubicBezTo>
                    <a:pt x="9020" y="2025"/>
                    <a:pt x="8850" y="2052"/>
                    <a:pt x="8690" y="2097"/>
                  </a:cubicBezTo>
                  <a:cubicBezTo>
                    <a:pt x="8627" y="928"/>
                    <a:pt x="7664" y="0"/>
                    <a:pt x="6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9"/>
            <p:cNvSpPr/>
            <p:nvPr/>
          </p:nvSpPr>
          <p:spPr>
            <a:xfrm>
              <a:off x="4764425" y="2768043"/>
              <a:ext cx="198170" cy="174798"/>
            </a:xfrm>
            <a:custGeom>
              <a:avLst/>
              <a:gdLst/>
              <a:ahLst/>
              <a:cxnLst/>
              <a:rect l="l" t="t" r="r" b="b"/>
              <a:pathLst>
                <a:path w="5737" h="5060" extrusionOk="0">
                  <a:moveTo>
                    <a:pt x="2347" y="866"/>
                  </a:moveTo>
                  <a:lnTo>
                    <a:pt x="2347" y="4194"/>
                  </a:lnTo>
                  <a:lnTo>
                    <a:pt x="1589" y="4194"/>
                  </a:lnTo>
                  <a:lnTo>
                    <a:pt x="1589" y="866"/>
                  </a:lnTo>
                  <a:close/>
                  <a:moveTo>
                    <a:pt x="4113" y="866"/>
                  </a:moveTo>
                  <a:lnTo>
                    <a:pt x="4113" y="4194"/>
                  </a:lnTo>
                  <a:lnTo>
                    <a:pt x="3355" y="4194"/>
                  </a:lnTo>
                  <a:lnTo>
                    <a:pt x="3355" y="866"/>
                  </a:lnTo>
                  <a:close/>
                  <a:moveTo>
                    <a:pt x="1" y="1"/>
                  </a:moveTo>
                  <a:lnTo>
                    <a:pt x="241" y="5059"/>
                  </a:lnTo>
                  <a:lnTo>
                    <a:pt x="5496" y="5059"/>
                  </a:lnTo>
                  <a:lnTo>
                    <a:pt x="57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9"/>
            <p:cNvSpPr/>
            <p:nvPr/>
          </p:nvSpPr>
          <p:spPr>
            <a:xfrm>
              <a:off x="4740072" y="2637087"/>
              <a:ext cx="246875" cy="104810"/>
            </a:xfrm>
            <a:custGeom>
              <a:avLst/>
              <a:gdLst/>
              <a:ahLst/>
              <a:cxnLst/>
              <a:rect l="l" t="t" r="r" b="b"/>
              <a:pathLst>
                <a:path w="7147" h="3034" extrusionOk="0">
                  <a:moveTo>
                    <a:pt x="3569" y="739"/>
                  </a:moveTo>
                  <a:cubicBezTo>
                    <a:pt x="3584" y="739"/>
                    <a:pt x="3599" y="739"/>
                    <a:pt x="3614" y="741"/>
                  </a:cubicBezTo>
                  <a:cubicBezTo>
                    <a:pt x="3873" y="759"/>
                    <a:pt x="4060" y="982"/>
                    <a:pt x="4060" y="1240"/>
                  </a:cubicBezTo>
                  <a:lnTo>
                    <a:pt x="4060" y="1472"/>
                  </a:lnTo>
                  <a:lnTo>
                    <a:pt x="3079" y="1472"/>
                  </a:lnTo>
                  <a:lnTo>
                    <a:pt x="3079" y="1232"/>
                  </a:lnTo>
                  <a:cubicBezTo>
                    <a:pt x="3079" y="961"/>
                    <a:pt x="3303" y="739"/>
                    <a:pt x="3569" y="739"/>
                  </a:cubicBezTo>
                  <a:close/>
                  <a:moveTo>
                    <a:pt x="3579" y="0"/>
                  </a:moveTo>
                  <a:cubicBezTo>
                    <a:pt x="2882" y="0"/>
                    <a:pt x="2320" y="559"/>
                    <a:pt x="2320" y="1258"/>
                  </a:cubicBezTo>
                  <a:lnTo>
                    <a:pt x="2320" y="1499"/>
                  </a:lnTo>
                  <a:lnTo>
                    <a:pt x="768" y="1499"/>
                  </a:lnTo>
                  <a:cubicBezTo>
                    <a:pt x="340" y="1499"/>
                    <a:pt x="1" y="1838"/>
                    <a:pt x="1" y="2266"/>
                  </a:cubicBezTo>
                  <a:lnTo>
                    <a:pt x="1" y="3034"/>
                  </a:lnTo>
                  <a:lnTo>
                    <a:pt x="7147" y="3034"/>
                  </a:lnTo>
                  <a:lnTo>
                    <a:pt x="7147" y="2266"/>
                  </a:lnTo>
                  <a:cubicBezTo>
                    <a:pt x="7147" y="1838"/>
                    <a:pt x="6799" y="1499"/>
                    <a:pt x="6370" y="1499"/>
                  </a:cubicBezTo>
                  <a:lnTo>
                    <a:pt x="4818" y="1499"/>
                  </a:lnTo>
                  <a:lnTo>
                    <a:pt x="4818" y="1276"/>
                  </a:lnTo>
                  <a:cubicBezTo>
                    <a:pt x="4818" y="589"/>
                    <a:pt x="4283" y="18"/>
                    <a:pt x="3596" y="0"/>
                  </a:cubicBezTo>
                  <a:cubicBezTo>
                    <a:pt x="3591" y="0"/>
                    <a:pt x="3585" y="0"/>
                    <a:pt x="35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59"/>
          <p:cNvGrpSpPr/>
          <p:nvPr/>
        </p:nvGrpSpPr>
        <p:grpSpPr>
          <a:xfrm>
            <a:off x="5211591" y="2537647"/>
            <a:ext cx="437599" cy="437610"/>
            <a:chOff x="5224822" y="2496563"/>
            <a:chExt cx="446576" cy="446586"/>
          </a:xfrm>
        </p:grpSpPr>
        <p:sp>
          <p:nvSpPr>
            <p:cNvPr id="1136" name="Google Shape;1136;p59"/>
            <p:cNvSpPr/>
            <p:nvPr/>
          </p:nvSpPr>
          <p:spPr>
            <a:xfrm>
              <a:off x="5224822" y="2825385"/>
              <a:ext cx="130087" cy="117764"/>
            </a:xfrm>
            <a:custGeom>
              <a:avLst/>
              <a:gdLst/>
              <a:ahLst/>
              <a:cxnLst/>
              <a:rect l="l" t="t" r="r" b="b"/>
              <a:pathLst>
                <a:path w="3766" h="3409" extrusionOk="0">
                  <a:moveTo>
                    <a:pt x="1" y="0"/>
                  </a:moveTo>
                  <a:lnTo>
                    <a:pt x="1" y="3408"/>
                  </a:lnTo>
                  <a:lnTo>
                    <a:pt x="3765" y="3408"/>
                  </a:lnTo>
                  <a:lnTo>
                    <a:pt x="3765" y="705"/>
                  </a:lnTo>
                  <a:lnTo>
                    <a:pt x="2008" y="705"/>
                  </a:lnTo>
                  <a:lnTo>
                    <a:pt x="15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9"/>
            <p:cNvSpPr/>
            <p:nvPr/>
          </p:nvSpPr>
          <p:spPr>
            <a:xfrm>
              <a:off x="5382618" y="2825385"/>
              <a:ext cx="130053" cy="117764"/>
            </a:xfrm>
            <a:custGeom>
              <a:avLst/>
              <a:gdLst/>
              <a:ahLst/>
              <a:cxnLst/>
              <a:rect l="l" t="t" r="r" b="b"/>
              <a:pathLst>
                <a:path w="3765" h="3409" extrusionOk="0">
                  <a:moveTo>
                    <a:pt x="0" y="0"/>
                  </a:moveTo>
                  <a:lnTo>
                    <a:pt x="0" y="3408"/>
                  </a:lnTo>
                  <a:lnTo>
                    <a:pt x="3765" y="3408"/>
                  </a:lnTo>
                  <a:lnTo>
                    <a:pt x="3765" y="705"/>
                  </a:lnTo>
                  <a:lnTo>
                    <a:pt x="2016" y="705"/>
                  </a:lnTo>
                  <a:lnTo>
                    <a:pt x="15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9"/>
            <p:cNvSpPr/>
            <p:nvPr/>
          </p:nvSpPr>
          <p:spPr>
            <a:xfrm>
              <a:off x="5541311" y="2825385"/>
              <a:ext cx="130087" cy="117764"/>
            </a:xfrm>
            <a:custGeom>
              <a:avLst/>
              <a:gdLst/>
              <a:ahLst/>
              <a:cxnLst/>
              <a:rect l="l" t="t" r="r" b="b"/>
              <a:pathLst>
                <a:path w="3766" h="3409" extrusionOk="0">
                  <a:moveTo>
                    <a:pt x="1" y="0"/>
                  </a:moveTo>
                  <a:lnTo>
                    <a:pt x="1" y="3408"/>
                  </a:lnTo>
                  <a:lnTo>
                    <a:pt x="3765" y="3408"/>
                  </a:lnTo>
                  <a:lnTo>
                    <a:pt x="3765" y="705"/>
                  </a:lnTo>
                  <a:lnTo>
                    <a:pt x="2017" y="705"/>
                  </a:lnTo>
                  <a:lnTo>
                    <a:pt x="15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9"/>
            <p:cNvSpPr/>
            <p:nvPr/>
          </p:nvSpPr>
          <p:spPr>
            <a:xfrm>
              <a:off x="5277225" y="2681476"/>
              <a:ext cx="340831" cy="115898"/>
            </a:xfrm>
            <a:custGeom>
              <a:avLst/>
              <a:gdLst/>
              <a:ahLst/>
              <a:cxnLst/>
              <a:rect l="l" t="t" r="r" b="b"/>
              <a:pathLst>
                <a:path w="9867" h="3355" extrusionOk="0">
                  <a:moveTo>
                    <a:pt x="4568" y="0"/>
                  </a:moveTo>
                  <a:lnTo>
                    <a:pt x="4568" y="1285"/>
                  </a:lnTo>
                  <a:lnTo>
                    <a:pt x="0" y="1285"/>
                  </a:lnTo>
                  <a:lnTo>
                    <a:pt x="0" y="3354"/>
                  </a:lnTo>
                  <a:lnTo>
                    <a:pt x="759" y="3354"/>
                  </a:lnTo>
                  <a:lnTo>
                    <a:pt x="759" y="2043"/>
                  </a:lnTo>
                  <a:lnTo>
                    <a:pt x="4541" y="2043"/>
                  </a:lnTo>
                  <a:lnTo>
                    <a:pt x="4541" y="3354"/>
                  </a:lnTo>
                  <a:lnTo>
                    <a:pt x="5299" y="3354"/>
                  </a:lnTo>
                  <a:lnTo>
                    <a:pt x="5299" y="2043"/>
                  </a:lnTo>
                  <a:lnTo>
                    <a:pt x="9118" y="2043"/>
                  </a:lnTo>
                  <a:lnTo>
                    <a:pt x="9118" y="3354"/>
                  </a:lnTo>
                  <a:lnTo>
                    <a:pt x="9867" y="3354"/>
                  </a:lnTo>
                  <a:lnTo>
                    <a:pt x="9867" y="1285"/>
                  </a:lnTo>
                  <a:lnTo>
                    <a:pt x="5299" y="1285"/>
                  </a:lnTo>
                  <a:lnTo>
                    <a:pt x="5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9"/>
            <p:cNvSpPr/>
            <p:nvPr/>
          </p:nvSpPr>
          <p:spPr>
            <a:xfrm>
              <a:off x="5324688" y="2496563"/>
              <a:ext cx="245943" cy="160289"/>
            </a:xfrm>
            <a:custGeom>
              <a:avLst/>
              <a:gdLst/>
              <a:ahLst/>
              <a:cxnLst/>
              <a:rect l="l" t="t" r="r" b="b"/>
              <a:pathLst>
                <a:path w="7120" h="4640" extrusionOk="0">
                  <a:moveTo>
                    <a:pt x="3560" y="0"/>
                  </a:moveTo>
                  <a:cubicBezTo>
                    <a:pt x="3006" y="0"/>
                    <a:pt x="2560" y="447"/>
                    <a:pt x="2560" y="991"/>
                  </a:cubicBezTo>
                  <a:lnTo>
                    <a:pt x="2560" y="1116"/>
                  </a:lnTo>
                  <a:cubicBezTo>
                    <a:pt x="2390" y="1020"/>
                    <a:pt x="2202" y="972"/>
                    <a:pt x="2014" y="972"/>
                  </a:cubicBezTo>
                  <a:cubicBezTo>
                    <a:pt x="1728" y="972"/>
                    <a:pt x="1443" y="1082"/>
                    <a:pt x="1222" y="1303"/>
                  </a:cubicBezTo>
                  <a:cubicBezTo>
                    <a:pt x="856" y="1669"/>
                    <a:pt x="794" y="2222"/>
                    <a:pt x="1035" y="2650"/>
                  </a:cubicBezTo>
                  <a:lnTo>
                    <a:pt x="990" y="2650"/>
                  </a:lnTo>
                  <a:cubicBezTo>
                    <a:pt x="446" y="2650"/>
                    <a:pt x="0" y="3096"/>
                    <a:pt x="0" y="3649"/>
                  </a:cubicBezTo>
                  <a:cubicBezTo>
                    <a:pt x="0" y="4193"/>
                    <a:pt x="446" y="4639"/>
                    <a:pt x="990" y="4639"/>
                  </a:cubicBezTo>
                  <a:lnTo>
                    <a:pt x="6120" y="4639"/>
                  </a:lnTo>
                  <a:cubicBezTo>
                    <a:pt x="6673" y="4639"/>
                    <a:pt x="7119" y="4193"/>
                    <a:pt x="7119" y="3649"/>
                  </a:cubicBezTo>
                  <a:cubicBezTo>
                    <a:pt x="7119" y="3096"/>
                    <a:pt x="6673" y="2650"/>
                    <a:pt x="6120" y="2650"/>
                  </a:cubicBezTo>
                  <a:lnTo>
                    <a:pt x="6093" y="2650"/>
                  </a:lnTo>
                  <a:cubicBezTo>
                    <a:pt x="6325" y="2222"/>
                    <a:pt x="6263" y="1669"/>
                    <a:pt x="5897" y="1312"/>
                  </a:cubicBezTo>
                  <a:cubicBezTo>
                    <a:pt x="5674" y="1089"/>
                    <a:pt x="5386" y="979"/>
                    <a:pt x="5097" y="979"/>
                  </a:cubicBezTo>
                  <a:cubicBezTo>
                    <a:pt x="4912" y="979"/>
                    <a:pt x="4726" y="1025"/>
                    <a:pt x="4559" y="1116"/>
                  </a:cubicBezTo>
                  <a:lnTo>
                    <a:pt x="4559" y="991"/>
                  </a:lnTo>
                  <a:cubicBezTo>
                    <a:pt x="4559" y="447"/>
                    <a:pt x="4113" y="0"/>
                    <a:pt x="35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59"/>
          <p:cNvGrpSpPr/>
          <p:nvPr/>
        </p:nvGrpSpPr>
        <p:grpSpPr>
          <a:xfrm>
            <a:off x="5784422" y="2537444"/>
            <a:ext cx="437601" cy="437810"/>
            <a:chOff x="5809404" y="2496356"/>
            <a:chExt cx="446577" cy="446791"/>
          </a:xfrm>
        </p:grpSpPr>
        <p:sp>
          <p:nvSpPr>
            <p:cNvPr id="1142" name="Google Shape;1142;p59"/>
            <p:cNvSpPr/>
            <p:nvPr/>
          </p:nvSpPr>
          <p:spPr>
            <a:xfrm>
              <a:off x="6058118" y="2636155"/>
              <a:ext cx="197859" cy="234561"/>
            </a:xfrm>
            <a:custGeom>
              <a:avLst/>
              <a:gdLst/>
              <a:ahLst/>
              <a:cxnLst/>
              <a:rect l="l" t="t" r="r" b="b"/>
              <a:pathLst>
                <a:path w="5728" h="6790" extrusionOk="0">
                  <a:moveTo>
                    <a:pt x="3524" y="1"/>
                  </a:moveTo>
                  <a:cubicBezTo>
                    <a:pt x="3292" y="661"/>
                    <a:pt x="2659" y="1134"/>
                    <a:pt x="1918" y="1134"/>
                  </a:cubicBezTo>
                  <a:lnTo>
                    <a:pt x="0" y="1134"/>
                  </a:lnTo>
                  <a:lnTo>
                    <a:pt x="0" y="2704"/>
                  </a:lnTo>
                  <a:lnTo>
                    <a:pt x="1900" y="2704"/>
                  </a:lnTo>
                  <a:lnTo>
                    <a:pt x="1517" y="2311"/>
                  </a:lnTo>
                  <a:lnTo>
                    <a:pt x="2052" y="1776"/>
                  </a:lnTo>
                  <a:lnTo>
                    <a:pt x="3363" y="3087"/>
                  </a:lnTo>
                  <a:lnTo>
                    <a:pt x="2052" y="4399"/>
                  </a:lnTo>
                  <a:lnTo>
                    <a:pt x="1517" y="3863"/>
                  </a:lnTo>
                  <a:lnTo>
                    <a:pt x="1918" y="3462"/>
                  </a:lnTo>
                  <a:lnTo>
                    <a:pt x="0" y="3462"/>
                  </a:lnTo>
                  <a:lnTo>
                    <a:pt x="0" y="6790"/>
                  </a:lnTo>
                  <a:lnTo>
                    <a:pt x="5727" y="6790"/>
                  </a:lnTo>
                  <a:lnTo>
                    <a:pt x="5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9"/>
            <p:cNvSpPr/>
            <p:nvPr/>
          </p:nvSpPr>
          <p:spPr>
            <a:xfrm>
              <a:off x="6058118" y="2896856"/>
              <a:ext cx="197859" cy="46290"/>
            </a:xfrm>
            <a:custGeom>
              <a:avLst/>
              <a:gdLst/>
              <a:ahLst/>
              <a:cxnLst/>
              <a:rect l="l" t="t" r="r" b="b"/>
              <a:pathLst>
                <a:path w="5728" h="1340" extrusionOk="0">
                  <a:moveTo>
                    <a:pt x="0" y="1"/>
                  </a:moveTo>
                  <a:lnTo>
                    <a:pt x="0" y="1339"/>
                  </a:lnTo>
                  <a:lnTo>
                    <a:pt x="5727" y="1339"/>
                  </a:lnTo>
                  <a:lnTo>
                    <a:pt x="5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9"/>
            <p:cNvSpPr/>
            <p:nvPr/>
          </p:nvSpPr>
          <p:spPr>
            <a:xfrm>
              <a:off x="6165030" y="2574218"/>
              <a:ext cx="90950" cy="35789"/>
            </a:xfrm>
            <a:custGeom>
              <a:avLst/>
              <a:gdLst/>
              <a:ahLst/>
              <a:cxnLst/>
              <a:rect l="l" t="t" r="r" b="b"/>
              <a:pathLst>
                <a:path w="2633" h="1036" extrusionOk="0">
                  <a:moveTo>
                    <a:pt x="1" y="1"/>
                  </a:moveTo>
                  <a:cubicBezTo>
                    <a:pt x="277" y="268"/>
                    <a:pt x="465" y="634"/>
                    <a:pt x="518" y="1035"/>
                  </a:cubicBezTo>
                  <a:lnTo>
                    <a:pt x="2632" y="1035"/>
                  </a:lnTo>
                  <a:lnTo>
                    <a:pt x="26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9"/>
            <p:cNvSpPr/>
            <p:nvPr/>
          </p:nvSpPr>
          <p:spPr>
            <a:xfrm>
              <a:off x="6007580" y="2781929"/>
              <a:ext cx="25285" cy="26220"/>
            </a:xfrm>
            <a:custGeom>
              <a:avLst/>
              <a:gdLst/>
              <a:ahLst/>
              <a:cxnLst/>
              <a:rect l="l" t="t" r="r" b="b"/>
              <a:pathLst>
                <a:path w="732" h="759" extrusionOk="0">
                  <a:moveTo>
                    <a:pt x="0" y="0"/>
                  </a:moveTo>
                  <a:lnTo>
                    <a:pt x="0" y="759"/>
                  </a:lnTo>
                  <a:lnTo>
                    <a:pt x="732" y="759"/>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9"/>
            <p:cNvSpPr/>
            <p:nvPr/>
          </p:nvSpPr>
          <p:spPr>
            <a:xfrm>
              <a:off x="6032832" y="2729526"/>
              <a:ext cx="25320" cy="26254"/>
            </a:xfrm>
            <a:custGeom>
              <a:avLst/>
              <a:gdLst/>
              <a:ahLst/>
              <a:cxnLst/>
              <a:rect l="l" t="t" r="r" b="b"/>
              <a:pathLst>
                <a:path w="733" h="760" extrusionOk="0">
                  <a:moveTo>
                    <a:pt x="1" y="1"/>
                  </a:moveTo>
                  <a:lnTo>
                    <a:pt x="1" y="759"/>
                  </a:lnTo>
                  <a:lnTo>
                    <a:pt x="732" y="759"/>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9"/>
            <p:cNvSpPr/>
            <p:nvPr/>
          </p:nvSpPr>
          <p:spPr>
            <a:xfrm>
              <a:off x="5809404" y="2896856"/>
              <a:ext cx="198205" cy="46290"/>
            </a:xfrm>
            <a:custGeom>
              <a:avLst/>
              <a:gdLst/>
              <a:ahLst/>
              <a:cxnLst/>
              <a:rect l="l" t="t" r="r" b="b"/>
              <a:pathLst>
                <a:path w="5738" h="1340" extrusionOk="0">
                  <a:moveTo>
                    <a:pt x="1" y="1"/>
                  </a:moveTo>
                  <a:lnTo>
                    <a:pt x="1" y="1339"/>
                  </a:lnTo>
                  <a:lnTo>
                    <a:pt x="5737" y="1339"/>
                  </a:lnTo>
                  <a:lnTo>
                    <a:pt x="57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9"/>
            <p:cNvSpPr/>
            <p:nvPr/>
          </p:nvSpPr>
          <p:spPr>
            <a:xfrm>
              <a:off x="5809404" y="2637087"/>
              <a:ext cx="198205" cy="233628"/>
            </a:xfrm>
            <a:custGeom>
              <a:avLst/>
              <a:gdLst/>
              <a:ahLst/>
              <a:cxnLst/>
              <a:rect l="l" t="t" r="r" b="b"/>
              <a:pathLst>
                <a:path w="5738" h="6763" extrusionOk="0">
                  <a:moveTo>
                    <a:pt x="1" y="0"/>
                  </a:moveTo>
                  <a:lnTo>
                    <a:pt x="1" y="6763"/>
                  </a:lnTo>
                  <a:lnTo>
                    <a:pt x="5737" y="6763"/>
                  </a:lnTo>
                  <a:lnTo>
                    <a:pt x="5737" y="4952"/>
                  </a:lnTo>
                  <a:lnTo>
                    <a:pt x="3792" y="4952"/>
                  </a:lnTo>
                  <a:lnTo>
                    <a:pt x="4194" y="5353"/>
                  </a:lnTo>
                  <a:lnTo>
                    <a:pt x="3659" y="5888"/>
                  </a:lnTo>
                  <a:lnTo>
                    <a:pt x="2347" y="4577"/>
                  </a:lnTo>
                  <a:lnTo>
                    <a:pt x="3659" y="3266"/>
                  </a:lnTo>
                  <a:lnTo>
                    <a:pt x="4194" y="3801"/>
                  </a:lnTo>
                  <a:lnTo>
                    <a:pt x="3801" y="4193"/>
                  </a:lnTo>
                  <a:lnTo>
                    <a:pt x="5737" y="4193"/>
                  </a:lnTo>
                  <a:lnTo>
                    <a:pt x="5737" y="1107"/>
                  </a:lnTo>
                  <a:lnTo>
                    <a:pt x="4238" y="1107"/>
                  </a:lnTo>
                  <a:cubicBezTo>
                    <a:pt x="3427" y="1107"/>
                    <a:pt x="2713" y="661"/>
                    <a:pt x="2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9"/>
            <p:cNvSpPr/>
            <p:nvPr/>
          </p:nvSpPr>
          <p:spPr>
            <a:xfrm>
              <a:off x="5809404" y="2574218"/>
              <a:ext cx="78308" cy="35789"/>
            </a:xfrm>
            <a:custGeom>
              <a:avLst/>
              <a:gdLst/>
              <a:ahLst/>
              <a:cxnLst/>
              <a:rect l="l" t="t" r="r" b="b"/>
              <a:pathLst>
                <a:path w="2267" h="1036" extrusionOk="0">
                  <a:moveTo>
                    <a:pt x="1" y="1"/>
                  </a:moveTo>
                  <a:lnTo>
                    <a:pt x="1" y="1035"/>
                  </a:lnTo>
                  <a:lnTo>
                    <a:pt x="2124" y="1035"/>
                  </a:lnTo>
                  <a:cubicBezTo>
                    <a:pt x="2115" y="955"/>
                    <a:pt x="2115" y="884"/>
                    <a:pt x="2115" y="803"/>
                  </a:cubicBezTo>
                  <a:cubicBezTo>
                    <a:pt x="2115" y="518"/>
                    <a:pt x="2169" y="250"/>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9"/>
            <p:cNvSpPr/>
            <p:nvPr/>
          </p:nvSpPr>
          <p:spPr>
            <a:xfrm>
              <a:off x="5904019" y="2496356"/>
              <a:ext cx="255200" cy="154623"/>
            </a:xfrm>
            <a:custGeom>
              <a:avLst/>
              <a:gdLst/>
              <a:ahLst/>
              <a:cxnLst/>
              <a:rect l="l" t="t" r="r" b="b"/>
              <a:pathLst>
                <a:path w="7388" h="4476" extrusionOk="0">
                  <a:moveTo>
                    <a:pt x="3254" y="0"/>
                  </a:moveTo>
                  <a:cubicBezTo>
                    <a:pt x="3184" y="0"/>
                    <a:pt x="3114" y="5"/>
                    <a:pt x="3043" y="15"/>
                  </a:cubicBezTo>
                  <a:cubicBezTo>
                    <a:pt x="2391" y="114"/>
                    <a:pt x="1856" y="756"/>
                    <a:pt x="1856" y="1416"/>
                  </a:cubicBezTo>
                  <a:lnTo>
                    <a:pt x="1856" y="1675"/>
                  </a:lnTo>
                  <a:lnTo>
                    <a:pt x="1526" y="1675"/>
                  </a:lnTo>
                  <a:cubicBezTo>
                    <a:pt x="830" y="1675"/>
                    <a:pt x="224" y="2183"/>
                    <a:pt x="126" y="2870"/>
                  </a:cubicBezTo>
                  <a:cubicBezTo>
                    <a:pt x="1" y="3735"/>
                    <a:pt x="670" y="4476"/>
                    <a:pt x="1508" y="4476"/>
                  </a:cubicBezTo>
                  <a:lnTo>
                    <a:pt x="6415" y="4476"/>
                  </a:lnTo>
                  <a:cubicBezTo>
                    <a:pt x="6950" y="4476"/>
                    <a:pt x="7387" y="4039"/>
                    <a:pt x="7387" y="3504"/>
                  </a:cubicBezTo>
                  <a:cubicBezTo>
                    <a:pt x="7387" y="2968"/>
                    <a:pt x="6950" y="2531"/>
                    <a:pt x="6415" y="2531"/>
                  </a:cubicBezTo>
                  <a:lnTo>
                    <a:pt x="6013" y="2531"/>
                  </a:lnTo>
                  <a:cubicBezTo>
                    <a:pt x="6192" y="2183"/>
                    <a:pt x="6129" y="1755"/>
                    <a:pt x="5844" y="1470"/>
                  </a:cubicBezTo>
                  <a:cubicBezTo>
                    <a:pt x="5665" y="1285"/>
                    <a:pt x="5430" y="1196"/>
                    <a:pt x="5196" y="1196"/>
                  </a:cubicBezTo>
                  <a:cubicBezTo>
                    <a:pt x="5010" y="1196"/>
                    <a:pt x="4824" y="1252"/>
                    <a:pt x="4666" y="1362"/>
                  </a:cubicBezTo>
                  <a:cubicBezTo>
                    <a:pt x="4642" y="610"/>
                    <a:pt x="4017" y="0"/>
                    <a:pt x="3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9"/>
          <p:cNvGrpSpPr/>
          <p:nvPr/>
        </p:nvGrpSpPr>
        <p:grpSpPr>
          <a:xfrm>
            <a:off x="6353936" y="2537647"/>
            <a:ext cx="440907" cy="437310"/>
            <a:chOff x="6390600" y="2496563"/>
            <a:chExt cx="449951" cy="446281"/>
          </a:xfrm>
        </p:grpSpPr>
        <p:sp>
          <p:nvSpPr>
            <p:cNvPr id="1152" name="Google Shape;1152;p59"/>
            <p:cNvSpPr/>
            <p:nvPr/>
          </p:nvSpPr>
          <p:spPr>
            <a:xfrm>
              <a:off x="6390600" y="2496563"/>
              <a:ext cx="449951" cy="301440"/>
            </a:xfrm>
            <a:custGeom>
              <a:avLst/>
              <a:gdLst/>
              <a:ahLst/>
              <a:cxnLst/>
              <a:rect l="l" t="t" r="r" b="b"/>
              <a:pathLst>
                <a:path w="13026" h="8726" extrusionOk="0">
                  <a:moveTo>
                    <a:pt x="7286" y="0"/>
                  </a:moveTo>
                  <a:cubicBezTo>
                    <a:pt x="7275" y="0"/>
                    <a:pt x="7264" y="0"/>
                    <a:pt x="7254" y="0"/>
                  </a:cubicBezTo>
                  <a:cubicBezTo>
                    <a:pt x="5925" y="27"/>
                    <a:pt x="4854" y="1116"/>
                    <a:pt x="4854" y="2445"/>
                  </a:cubicBezTo>
                  <a:lnTo>
                    <a:pt x="4854" y="2454"/>
                  </a:lnTo>
                  <a:cubicBezTo>
                    <a:pt x="4702" y="2427"/>
                    <a:pt x="4542" y="2409"/>
                    <a:pt x="4372" y="2409"/>
                  </a:cubicBezTo>
                  <a:cubicBezTo>
                    <a:pt x="2972" y="2409"/>
                    <a:pt x="1839" y="3560"/>
                    <a:pt x="1839" y="4969"/>
                  </a:cubicBezTo>
                  <a:cubicBezTo>
                    <a:pt x="1839" y="5041"/>
                    <a:pt x="1839" y="5112"/>
                    <a:pt x="1848" y="5184"/>
                  </a:cubicBezTo>
                  <a:cubicBezTo>
                    <a:pt x="813" y="5201"/>
                    <a:pt x="1" y="6102"/>
                    <a:pt x="117" y="7164"/>
                  </a:cubicBezTo>
                  <a:cubicBezTo>
                    <a:pt x="224" y="8029"/>
                    <a:pt x="1036" y="8725"/>
                    <a:pt x="1901" y="8725"/>
                  </a:cubicBezTo>
                  <a:lnTo>
                    <a:pt x="4230" y="8725"/>
                  </a:lnTo>
                  <a:lnTo>
                    <a:pt x="4230" y="6664"/>
                  </a:lnTo>
                  <a:lnTo>
                    <a:pt x="6620" y="4283"/>
                  </a:lnTo>
                  <a:lnTo>
                    <a:pt x="11830" y="4283"/>
                  </a:lnTo>
                  <a:lnTo>
                    <a:pt x="11830" y="8047"/>
                  </a:lnTo>
                  <a:lnTo>
                    <a:pt x="11955" y="7940"/>
                  </a:lnTo>
                  <a:cubicBezTo>
                    <a:pt x="12482" y="7494"/>
                    <a:pt x="12847" y="6888"/>
                    <a:pt x="12972" y="6227"/>
                  </a:cubicBezTo>
                  <a:cubicBezTo>
                    <a:pt x="13008" y="6049"/>
                    <a:pt x="13026" y="5853"/>
                    <a:pt x="13026" y="5665"/>
                  </a:cubicBezTo>
                  <a:cubicBezTo>
                    <a:pt x="13026" y="3988"/>
                    <a:pt x="11652" y="2614"/>
                    <a:pt x="9966" y="2614"/>
                  </a:cubicBezTo>
                  <a:lnTo>
                    <a:pt x="9734" y="2614"/>
                  </a:lnTo>
                  <a:lnTo>
                    <a:pt x="9734" y="2472"/>
                  </a:lnTo>
                  <a:cubicBezTo>
                    <a:pt x="9734" y="1117"/>
                    <a:pt x="8636" y="0"/>
                    <a:pt x="7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9"/>
            <p:cNvSpPr/>
            <p:nvPr/>
          </p:nvSpPr>
          <p:spPr>
            <a:xfrm>
              <a:off x="6574268" y="2681476"/>
              <a:ext cx="43489" cy="43458"/>
            </a:xfrm>
            <a:custGeom>
              <a:avLst/>
              <a:gdLst/>
              <a:ahLst/>
              <a:cxnLst/>
              <a:rect l="l" t="t" r="r" b="b"/>
              <a:pathLst>
                <a:path w="1259" h="1258" extrusionOk="0">
                  <a:moveTo>
                    <a:pt x="1259" y="0"/>
                  </a:moveTo>
                  <a:lnTo>
                    <a:pt x="1" y="1258"/>
                  </a:lnTo>
                  <a:lnTo>
                    <a:pt x="1259" y="1258"/>
                  </a:lnTo>
                  <a:lnTo>
                    <a:pt x="1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9"/>
            <p:cNvSpPr/>
            <p:nvPr/>
          </p:nvSpPr>
          <p:spPr>
            <a:xfrm>
              <a:off x="6561971" y="2669766"/>
              <a:ext cx="212022" cy="273078"/>
            </a:xfrm>
            <a:custGeom>
              <a:avLst/>
              <a:gdLst/>
              <a:ahLst/>
              <a:cxnLst/>
              <a:rect l="l" t="t" r="r" b="b"/>
              <a:pathLst>
                <a:path w="6138" h="7905" extrusionOk="0">
                  <a:moveTo>
                    <a:pt x="2373" y="0"/>
                  </a:moveTo>
                  <a:lnTo>
                    <a:pt x="2373" y="2355"/>
                  </a:lnTo>
                  <a:lnTo>
                    <a:pt x="0" y="2355"/>
                  </a:lnTo>
                  <a:lnTo>
                    <a:pt x="0" y="7904"/>
                  </a:lnTo>
                  <a:lnTo>
                    <a:pt x="6138" y="7904"/>
                  </a:lnTo>
                  <a:lnTo>
                    <a:pt x="61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59"/>
          <p:cNvGrpSpPr/>
          <p:nvPr/>
        </p:nvGrpSpPr>
        <p:grpSpPr>
          <a:xfrm>
            <a:off x="6934350" y="2537647"/>
            <a:ext cx="429715" cy="437608"/>
            <a:chOff x="6982919" y="2496563"/>
            <a:chExt cx="438529" cy="446584"/>
          </a:xfrm>
        </p:grpSpPr>
        <p:sp>
          <p:nvSpPr>
            <p:cNvPr id="1156" name="Google Shape;1156;p59"/>
            <p:cNvSpPr/>
            <p:nvPr/>
          </p:nvSpPr>
          <p:spPr>
            <a:xfrm>
              <a:off x="7006340" y="2682063"/>
              <a:ext cx="280140" cy="175385"/>
            </a:xfrm>
            <a:custGeom>
              <a:avLst/>
              <a:gdLst/>
              <a:ahLst/>
              <a:cxnLst/>
              <a:rect l="l" t="t" r="r" b="b"/>
              <a:pathLst>
                <a:path w="8110" h="5077" extrusionOk="0">
                  <a:moveTo>
                    <a:pt x="0" y="1"/>
                  </a:moveTo>
                  <a:lnTo>
                    <a:pt x="0" y="5077"/>
                  </a:lnTo>
                  <a:lnTo>
                    <a:pt x="8109" y="5077"/>
                  </a:lnTo>
                  <a:lnTo>
                    <a:pt x="8109" y="947"/>
                  </a:lnTo>
                  <a:cubicBezTo>
                    <a:pt x="7503" y="777"/>
                    <a:pt x="6959" y="447"/>
                    <a:pt x="6522" y="1"/>
                  </a:cubicBezTo>
                  <a:lnTo>
                    <a:pt x="4425" y="1"/>
                  </a:lnTo>
                  <a:lnTo>
                    <a:pt x="4425" y="1366"/>
                  </a:lnTo>
                  <a:cubicBezTo>
                    <a:pt x="4996" y="1535"/>
                    <a:pt x="5397" y="2088"/>
                    <a:pt x="5353" y="2722"/>
                  </a:cubicBezTo>
                  <a:cubicBezTo>
                    <a:pt x="5299" y="3364"/>
                    <a:pt x="4782" y="3882"/>
                    <a:pt x="4149" y="3926"/>
                  </a:cubicBezTo>
                  <a:cubicBezTo>
                    <a:pt x="4112" y="3929"/>
                    <a:pt x="4075" y="3931"/>
                    <a:pt x="4039" y="3931"/>
                  </a:cubicBezTo>
                  <a:cubicBezTo>
                    <a:pt x="3313" y="3931"/>
                    <a:pt x="2730" y="3346"/>
                    <a:pt x="2730" y="2624"/>
                  </a:cubicBezTo>
                  <a:cubicBezTo>
                    <a:pt x="2730" y="2026"/>
                    <a:pt x="3123" y="1526"/>
                    <a:pt x="3667" y="1366"/>
                  </a:cubicBezTo>
                  <a:lnTo>
                    <a:pt x="36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9"/>
            <p:cNvSpPr/>
            <p:nvPr/>
          </p:nvSpPr>
          <p:spPr>
            <a:xfrm>
              <a:off x="7126828" y="2753569"/>
              <a:ext cx="38549" cy="38241"/>
            </a:xfrm>
            <a:custGeom>
              <a:avLst/>
              <a:gdLst/>
              <a:ahLst/>
              <a:cxnLst/>
              <a:rect l="l" t="t" r="r" b="b"/>
              <a:pathLst>
                <a:path w="1116" h="1107" extrusionOk="0">
                  <a:moveTo>
                    <a:pt x="553" y="1"/>
                  </a:moveTo>
                  <a:cubicBezTo>
                    <a:pt x="250" y="1"/>
                    <a:pt x="0" y="250"/>
                    <a:pt x="0" y="554"/>
                  </a:cubicBezTo>
                  <a:cubicBezTo>
                    <a:pt x="0" y="857"/>
                    <a:pt x="250" y="1107"/>
                    <a:pt x="553" y="1107"/>
                  </a:cubicBezTo>
                  <a:cubicBezTo>
                    <a:pt x="866" y="1107"/>
                    <a:pt x="1115" y="857"/>
                    <a:pt x="1115" y="554"/>
                  </a:cubicBezTo>
                  <a:cubicBezTo>
                    <a:pt x="1115" y="250"/>
                    <a:pt x="866" y="1"/>
                    <a:pt x="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9"/>
            <p:cNvSpPr/>
            <p:nvPr/>
          </p:nvSpPr>
          <p:spPr>
            <a:xfrm>
              <a:off x="7132977" y="2581921"/>
              <a:ext cx="62902" cy="100181"/>
            </a:xfrm>
            <a:custGeom>
              <a:avLst/>
              <a:gdLst/>
              <a:ahLst/>
              <a:cxnLst/>
              <a:rect l="l" t="t" r="r" b="b"/>
              <a:pathLst>
                <a:path w="1821" h="2900" extrusionOk="0">
                  <a:moveTo>
                    <a:pt x="1" y="1"/>
                  </a:moveTo>
                  <a:lnTo>
                    <a:pt x="1" y="2900"/>
                  </a:lnTo>
                  <a:lnTo>
                    <a:pt x="759" y="2900"/>
                  </a:lnTo>
                  <a:lnTo>
                    <a:pt x="759" y="759"/>
                  </a:lnTo>
                  <a:lnTo>
                    <a:pt x="1821" y="759"/>
                  </a:lnTo>
                  <a:cubicBezTo>
                    <a:pt x="1812" y="625"/>
                    <a:pt x="1803" y="491"/>
                    <a:pt x="1803" y="357"/>
                  </a:cubicBezTo>
                  <a:cubicBezTo>
                    <a:pt x="1803" y="233"/>
                    <a:pt x="1803" y="117"/>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9"/>
            <p:cNvSpPr/>
            <p:nvPr/>
          </p:nvSpPr>
          <p:spPr>
            <a:xfrm>
              <a:off x="6982919" y="2882693"/>
              <a:ext cx="324527" cy="60454"/>
            </a:xfrm>
            <a:custGeom>
              <a:avLst/>
              <a:gdLst/>
              <a:ahLst/>
              <a:cxnLst/>
              <a:rect l="l" t="t" r="r" b="b"/>
              <a:pathLst>
                <a:path w="9395" h="1750" extrusionOk="0">
                  <a:moveTo>
                    <a:pt x="0" y="1"/>
                  </a:moveTo>
                  <a:lnTo>
                    <a:pt x="0" y="402"/>
                  </a:lnTo>
                  <a:cubicBezTo>
                    <a:pt x="0" y="1142"/>
                    <a:pt x="598" y="1749"/>
                    <a:pt x="1347" y="1749"/>
                  </a:cubicBezTo>
                  <a:lnTo>
                    <a:pt x="8047" y="1749"/>
                  </a:lnTo>
                  <a:cubicBezTo>
                    <a:pt x="8787" y="1749"/>
                    <a:pt x="9394" y="1142"/>
                    <a:pt x="9394" y="402"/>
                  </a:cubicBezTo>
                  <a:lnTo>
                    <a:pt x="9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9"/>
            <p:cNvSpPr/>
            <p:nvPr/>
          </p:nvSpPr>
          <p:spPr>
            <a:xfrm>
              <a:off x="7302171" y="2503645"/>
              <a:ext cx="37306" cy="41661"/>
            </a:xfrm>
            <a:custGeom>
              <a:avLst/>
              <a:gdLst/>
              <a:ahLst/>
              <a:cxnLst/>
              <a:rect l="l" t="t" r="r" b="b"/>
              <a:pathLst>
                <a:path w="1080" h="1206" extrusionOk="0">
                  <a:moveTo>
                    <a:pt x="545" y="1"/>
                  </a:moveTo>
                  <a:cubicBezTo>
                    <a:pt x="313" y="349"/>
                    <a:pt x="125" y="759"/>
                    <a:pt x="0" y="1205"/>
                  </a:cubicBezTo>
                  <a:lnTo>
                    <a:pt x="1080" y="1205"/>
                  </a:lnTo>
                  <a:cubicBezTo>
                    <a:pt x="964" y="759"/>
                    <a:pt x="777" y="349"/>
                    <a:pt x="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9"/>
            <p:cNvSpPr/>
            <p:nvPr/>
          </p:nvSpPr>
          <p:spPr>
            <a:xfrm>
              <a:off x="7347458" y="2496563"/>
              <a:ext cx="61382" cy="48743"/>
            </a:xfrm>
            <a:custGeom>
              <a:avLst/>
              <a:gdLst/>
              <a:ahLst/>
              <a:cxnLst/>
              <a:rect l="l" t="t" r="r" b="b"/>
              <a:pathLst>
                <a:path w="1777" h="1411" extrusionOk="0">
                  <a:moveTo>
                    <a:pt x="1" y="0"/>
                  </a:moveTo>
                  <a:cubicBezTo>
                    <a:pt x="251" y="411"/>
                    <a:pt x="429" y="902"/>
                    <a:pt x="554" y="1410"/>
                  </a:cubicBezTo>
                  <a:lnTo>
                    <a:pt x="1776" y="1410"/>
                  </a:lnTo>
                  <a:cubicBezTo>
                    <a:pt x="1401" y="732"/>
                    <a:pt x="768" y="206"/>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9"/>
            <p:cNvSpPr/>
            <p:nvPr/>
          </p:nvSpPr>
          <p:spPr>
            <a:xfrm>
              <a:off x="7347458" y="2641094"/>
              <a:ext cx="61969" cy="49641"/>
            </a:xfrm>
            <a:custGeom>
              <a:avLst/>
              <a:gdLst/>
              <a:ahLst/>
              <a:cxnLst/>
              <a:rect l="l" t="t" r="r" b="b"/>
              <a:pathLst>
                <a:path w="1794" h="1437" extrusionOk="0">
                  <a:moveTo>
                    <a:pt x="563" y="0"/>
                  </a:moveTo>
                  <a:cubicBezTo>
                    <a:pt x="438" y="527"/>
                    <a:pt x="251" y="1017"/>
                    <a:pt x="1" y="1437"/>
                  </a:cubicBezTo>
                  <a:cubicBezTo>
                    <a:pt x="777" y="1223"/>
                    <a:pt x="1428" y="696"/>
                    <a:pt x="1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9"/>
            <p:cNvSpPr/>
            <p:nvPr/>
          </p:nvSpPr>
          <p:spPr>
            <a:xfrm>
              <a:off x="7220510" y="2571454"/>
              <a:ext cx="50570" cy="43492"/>
            </a:xfrm>
            <a:custGeom>
              <a:avLst/>
              <a:gdLst/>
              <a:ahLst/>
              <a:cxnLst/>
              <a:rect l="l" t="t" r="r" b="b"/>
              <a:pathLst>
                <a:path w="1464" h="1259" extrusionOk="0">
                  <a:moveTo>
                    <a:pt x="72" y="0"/>
                  </a:moveTo>
                  <a:cubicBezTo>
                    <a:pt x="27" y="205"/>
                    <a:pt x="0" y="429"/>
                    <a:pt x="0" y="652"/>
                  </a:cubicBezTo>
                  <a:cubicBezTo>
                    <a:pt x="0" y="857"/>
                    <a:pt x="27" y="1062"/>
                    <a:pt x="63" y="1258"/>
                  </a:cubicBezTo>
                  <a:lnTo>
                    <a:pt x="1454" y="1258"/>
                  </a:lnTo>
                  <a:cubicBezTo>
                    <a:pt x="1437" y="1062"/>
                    <a:pt x="1428" y="857"/>
                    <a:pt x="1428" y="652"/>
                  </a:cubicBezTo>
                  <a:cubicBezTo>
                    <a:pt x="1428" y="429"/>
                    <a:pt x="1437" y="214"/>
                    <a:pt x="14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9"/>
            <p:cNvSpPr/>
            <p:nvPr/>
          </p:nvSpPr>
          <p:spPr>
            <a:xfrm>
              <a:off x="7233153" y="2496563"/>
              <a:ext cx="61037" cy="48743"/>
            </a:xfrm>
            <a:custGeom>
              <a:avLst/>
              <a:gdLst/>
              <a:ahLst/>
              <a:cxnLst/>
              <a:rect l="l" t="t" r="r" b="b"/>
              <a:pathLst>
                <a:path w="1767" h="1411" extrusionOk="0">
                  <a:moveTo>
                    <a:pt x="1766" y="0"/>
                  </a:moveTo>
                  <a:lnTo>
                    <a:pt x="1766" y="0"/>
                  </a:lnTo>
                  <a:cubicBezTo>
                    <a:pt x="1008" y="206"/>
                    <a:pt x="375" y="732"/>
                    <a:pt x="0" y="1410"/>
                  </a:cubicBezTo>
                  <a:lnTo>
                    <a:pt x="1222" y="1410"/>
                  </a:lnTo>
                  <a:cubicBezTo>
                    <a:pt x="1338" y="902"/>
                    <a:pt x="1526" y="411"/>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9"/>
            <p:cNvSpPr/>
            <p:nvPr/>
          </p:nvSpPr>
          <p:spPr>
            <a:xfrm>
              <a:off x="7232220" y="2641094"/>
              <a:ext cx="61969" cy="49641"/>
            </a:xfrm>
            <a:custGeom>
              <a:avLst/>
              <a:gdLst/>
              <a:ahLst/>
              <a:cxnLst/>
              <a:rect l="l" t="t" r="r" b="b"/>
              <a:pathLst>
                <a:path w="1794" h="1437" extrusionOk="0">
                  <a:moveTo>
                    <a:pt x="0" y="0"/>
                  </a:moveTo>
                  <a:cubicBezTo>
                    <a:pt x="375" y="696"/>
                    <a:pt x="1026" y="1223"/>
                    <a:pt x="1793" y="1437"/>
                  </a:cubicBezTo>
                  <a:cubicBezTo>
                    <a:pt x="1553" y="1017"/>
                    <a:pt x="1356" y="527"/>
                    <a:pt x="1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9"/>
            <p:cNvSpPr/>
            <p:nvPr/>
          </p:nvSpPr>
          <p:spPr>
            <a:xfrm>
              <a:off x="7370878" y="2571454"/>
              <a:ext cx="50570" cy="43492"/>
            </a:xfrm>
            <a:custGeom>
              <a:avLst/>
              <a:gdLst/>
              <a:ahLst/>
              <a:cxnLst/>
              <a:rect l="l" t="t" r="r" b="b"/>
              <a:pathLst>
                <a:path w="1464" h="1259" extrusionOk="0">
                  <a:moveTo>
                    <a:pt x="1" y="0"/>
                  </a:moveTo>
                  <a:cubicBezTo>
                    <a:pt x="28" y="214"/>
                    <a:pt x="37" y="429"/>
                    <a:pt x="37" y="652"/>
                  </a:cubicBezTo>
                  <a:cubicBezTo>
                    <a:pt x="37" y="857"/>
                    <a:pt x="28" y="1062"/>
                    <a:pt x="1" y="1258"/>
                  </a:cubicBezTo>
                  <a:lnTo>
                    <a:pt x="1401" y="1258"/>
                  </a:lnTo>
                  <a:cubicBezTo>
                    <a:pt x="1437" y="1062"/>
                    <a:pt x="1464" y="857"/>
                    <a:pt x="1464" y="652"/>
                  </a:cubicBezTo>
                  <a:cubicBezTo>
                    <a:pt x="1464" y="429"/>
                    <a:pt x="1437" y="205"/>
                    <a:pt x="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9"/>
            <p:cNvSpPr/>
            <p:nvPr/>
          </p:nvSpPr>
          <p:spPr>
            <a:xfrm>
              <a:off x="7296022" y="2571454"/>
              <a:ext cx="49948" cy="43492"/>
            </a:xfrm>
            <a:custGeom>
              <a:avLst/>
              <a:gdLst/>
              <a:ahLst/>
              <a:cxnLst/>
              <a:rect l="l" t="t" r="r" b="b"/>
              <a:pathLst>
                <a:path w="1446" h="1259" extrusionOk="0">
                  <a:moveTo>
                    <a:pt x="36" y="0"/>
                  </a:moveTo>
                  <a:cubicBezTo>
                    <a:pt x="9" y="214"/>
                    <a:pt x="0" y="429"/>
                    <a:pt x="0" y="652"/>
                  </a:cubicBezTo>
                  <a:cubicBezTo>
                    <a:pt x="0" y="857"/>
                    <a:pt x="9" y="1062"/>
                    <a:pt x="36" y="1258"/>
                  </a:cubicBezTo>
                  <a:lnTo>
                    <a:pt x="1410" y="1258"/>
                  </a:lnTo>
                  <a:cubicBezTo>
                    <a:pt x="1436" y="1062"/>
                    <a:pt x="1445" y="857"/>
                    <a:pt x="1445" y="652"/>
                  </a:cubicBezTo>
                  <a:cubicBezTo>
                    <a:pt x="1445" y="429"/>
                    <a:pt x="1427" y="214"/>
                    <a:pt x="1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9"/>
            <p:cNvSpPr/>
            <p:nvPr/>
          </p:nvSpPr>
          <p:spPr>
            <a:xfrm>
              <a:off x="7301860" y="2641094"/>
              <a:ext cx="38239" cy="42870"/>
            </a:xfrm>
            <a:custGeom>
              <a:avLst/>
              <a:gdLst/>
              <a:ahLst/>
              <a:cxnLst/>
              <a:rect l="l" t="t" r="r" b="b"/>
              <a:pathLst>
                <a:path w="1107" h="1241" extrusionOk="0">
                  <a:moveTo>
                    <a:pt x="1" y="0"/>
                  </a:moveTo>
                  <a:cubicBezTo>
                    <a:pt x="125" y="464"/>
                    <a:pt x="313" y="884"/>
                    <a:pt x="554" y="1240"/>
                  </a:cubicBezTo>
                  <a:cubicBezTo>
                    <a:pt x="794" y="884"/>
                    <a:pt x="982" y="464"/>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 name="Google Shape;1169;p59"/>
          <p:cNvGrpSpPr/>
          <p:nvPr/>
        </p:nvGrpSpPr>
        <p:grpSpPr>
          <a:xfrm>
            <a:off x="1773960" y="3072739"/>
            <a:ext cx="437601" cy="437608"/>
            <a:chOff x="1716677" y="3042631"/>
            <a:chExt cx="446577" cy="446585"/>
          </a:xfrm>
        </p:grpSpPr>
        <p:sp>
          <p:nvSpPr>
            <p:cNvPr id="1170" name="Google Shape;1170;p59"/>
            <p:cNvSpPr/>
            <p:nvPr/>
          </p:nvSpPr>
          <p:spPr>
            <a:xfrm>
              <a:off x="1778925" y="3042631"/>
              <a:ext cx="322972" cy="262611"/>
            </a:xfrm>
            <a:custGeom>
              <a:avLst/>
              <a:gdLst/>
              <a:ahLst/>
              <a:cxnLst/>
              <a:rect l="l" t="t" r="r" b="b"/>
              <a:pathLst>
                <a:path w="9350" h="7602" extrusionOk="0">
                  <a:moveTo>
                    <a:pt x="4666" y="3319"/>
                  </a:moveTo>
                  <a:cubicBezTo>
                    <a:pt x="5532" y="3319"/>
                    <a:pt x="6352" y="3694"/>
                    <a:pt x="6932" y="4345"/>
                  </a:cubicBezTo>
                  <a:lnTo>
                    <a:pt x="6370" y="4845"/>
                  </a:lnTo>
                  <a:cubicBezTo>
                    <a:pt x="5933" y="4354"/>
                    <a:pt x="5317" y="4077"/>
                    <a:pt x="4666" y="4077"/>
                  </a:cubicBezTo>
                  <a:cubicBezTo>
                    <a:pt x="4015" y="4077"/>
                    <a:pt x="3399" y="4354"/>
                    <a:pt x="2962" y="4845"/>
                  </a:cubicBezTo>
                  <a:lnTo>
                    <a:pt x="2400" y="4345"/>
                  </a:lnTo>
                  <a:cubicBezTo>
                    <a:pt x="2980" y="3694"/>
                    <a:pt x="3801" y="3319"/>
                    <a:pt x="4666" y="3319"/>
                  </a:cubicBezTo>
                  <a:close/>
                  <a:moveTo>
                    <a:pt x="4666" y="4764"/>
                  </a:moveTo>
                  <a:cubicBezTo>
                    <a:pt x="5121" y="4764"/>
                    <a:pt x="5549" y="4961"/>
                    <a:pt x="5853" y="5300"/>
                  </a:cubicBezTo>
                  <a:lnTo>
                    <a:pt x="5291" y="5808"/>
                  </a:lnTo>
                  <a:cubicBezTo>
                    <a:pt x="5130" y="5630"/>
                    <a:pt x="4907" y="5523"/>
                    <a:pt x="4666" y="5523"/>
                  </a:cubicBezTo>
                  <a:cubicBezTo>
                    <a:pt x="4425" y="5523"/>
                    <a:pt x="4202" y="5630"/>
                    <a:pt x="4042" y="5808"/>
                  </a:cubicBezTo>
                  <a:lnTo>
                    <a:pt x="3480" y="5300"/>
                  </a:lnTo>
                  <a:cubicBezTo>
                    <a:pt x="3783" y="4961"/>
                    <a:pt x="4211" y="4764"/>
                    <a:pt x="4666" y="4764"/>
                  </a:cubicBezTo>
                  <a:close/>
                  <a:moveTo>
                    <a:pt x="4657" y="0"/>
                  </a:moveTo>
                  <a:lnTo>
                    <a:pt x="1" y="3471"/>
                  </a:lnTo>
                  <a:lnTo>
                    <a:pt x="455" y="4077"/>
                  </a:lnTo>
                  <a:lnTo>
                    <a:pt x="1481" y="3310"/>
                  </a:lnTo>
                  <a:lnTo>
                    <a:pt x="1481" y="6843"/>
                  </a:lnTo>
                  <a:lnTo>
                    <a:pt x="348" y="6843"/>
                  </a:lnTo>
                  <a:lnTo>
                    <a:pt x="348" y="7601"/>
                  </a:lnTo>
                  <a:lnTo>
                    <a:pt x="8984" y="7601"/>
                  </a:lnTo>
                  <a:lnTo>
                    <a:pt x="8984" y="6843"/>
                  </a:lnTo>
                  <a:lnTo>
                    <a:pt x="7842" y="6843"/>
                  </a:lnTo>
                  <a:lnTo>
                    <a:pt x="7842" y="3310"/>
                  </a:lnTo>
                  <a:lnTo>
                    <a:pt x="8895" y="4086"/>
                  </a:lnTo>
                  <a:lnTo>
                    <a:pt x="9350" y="3480"/>
                  </a:lnTo>
                  <a:lnTo>
                    <a:pt x="6941" y="1695"/>
                  </a:lnTo>
                  <a:lnTo>
                    <a:pt x="6941" y="0"/>
                  </a:lnTo>
                  <a:lnTo>
                    <a:pt x="6183" y="0"/>
                  </a:lnTo>
                  <a:lnTo>
                    <a:pt x="6183" y="1133"/>
                  </a:lnTo>
                  <a:lnTo>
                    <a:pt x="4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9"/>
            <p:cNvSpPr/>
            <p:nvPr/>
          </p:nvSpPr>
          <p:spPr>
            <a:xfrm>
              <a:off x="1926841" y="3328619"/>
              <a:ext cx="26218" cy="56723"/>
            </a:xfrm>
            <a:custGeom>
              <a:avLst/>
              <a:gdLst/>
              <a:ahLst/>
              <a:cxnLst/>
              <a:rect l="l" t="t" r="r" b="b"/>
              <a:pathLst>
                <a:path w="759" h="1642" extrusionOk="0">
                  <a:moveTo>
                    <a:pt x="1" y="0"/>
                  </a:moveTo>
                  <a:lnTo>
                    <a:pt x="1" y="1642"/>
                  </a:lnTo>
                  <a:cubicBezTo>
                    <a:pt x="126" y="1615"/>
                    <a:pt x="250" y="1597"/>
                    <a:pt x="384" y="1597"/>
                  </a:cubicBezTo>
                  <a:cubicBezTo>
                    <a:pt x="518" y="1597"/>
                    <a:pt x="643" y="1615"/>
                    <a:pt x="759" y="1642"/>
                  </a:cubicBezTo>
                  <a:lnTo>
                    <a:pt x="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9"/>
            <p:cNvSpPr/>
            <p:nvPr/>
          </p:nvSpPr>
          <p:spPr>
            <a:xfrm>
              <a:off x="1820205" y="3436154"/>
              <a:ext cx="56132" cy="26220"/>
            </a:xfrm>
            <a:custGeom>
              <a:avLst/>
              <a:gdLst/>
              <a:ahLst/>
              <a:cxnLst/>
              <a:rect l="l" t="t" r="r" b="b"/>
              <a:pathLst>
                <a:path w="1625" h="759" extrusionOk="0">
                  <a:moveTo>
                    <a:pt x="1" y="1"/>
                  </a:moveTo>
                  <a:cubicBezTo>
                    <a:pt x="28" y="117"/>
                    <a:pt x="46" y="250"/>
                    <a:pt x="46" y="375"/>
                  </a:cubicBezTo>
                  <a:cubicBezTo>
                    <a:pt x="46" y="509"/>
                    <a:pt x="28" y="634"/>
                    <a:pt x="1" y="759"/>
                  </a:cubicBezTo>
                  <a:lnTo>
                    <a:pt x="1625" y="759"/>
                  </a:lnTo>
                  <a:cubicBezTo>
                    <a:pt x="1607" y="634"/>
                    <a:pt x="1589" y="509"/>
                    <a:pt x="1589" y="375"/>
                  </a:cubicBezTo>
                  <a:cubicBezTo>
                    <a:pt x="1589" y="250"/>
                    <a:pt x="1607" y="117"/>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9"/>
            <p:cNvSpPr/>
            <p:nvPr/>
          </p:nvSpPr>
          <p:spPr>
            <a:xfrm>
              <a:off x="2003873" y="3436154"/>
              <a:ext cx="55821" cy="26220"/>
            </a:xfrm>
            <a:custGeom>
              <a:avLst/>
              <a:gdLst/>
              <a:ahLst/>
              <a:cxnLst/>
              <a:rect l="l" t="t" r="r" b="b"/>
              <a:pathLst>
                <a:path w="1616" h="759" extrusionOk="0">
                  <a:moveTo>
                    <a:pt x="1" y="1"/>
                  </a:moveTo>
                  <a:cubicBezTo>
                    <a:pt x="28" y="117"/>
                    <a:pt x="45" y="250"/>
                    <a:pt x="45" y="375"/>
                  </a:cubicBezTo>
                  <a:cubicBezTo>
                    <a:pt x="45" y="509"/>
                    <a:pt x="28" y="634"/>
                    <a:pt x="1" y="759"/>
                  </a:cubicBezTo>
                  <a:lnTo>
                    <a:pt x="1616" y="759"/>
                  </a:lnTo>
                  <a:cubicBezTo>
                    <a:pt x="1589" y="634"/>
                    <a:pt x="1580" y="509"/>
                    <a:pt x="1580" y="375"/>
                  </a:cubicBezTo>
                  <a:cubicBezTo>
                    <a:pt x="1580" y="250"/>
                    <a:pt x="1589" y="117"/>
                    <a:pt x="1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9"/>
            <p:cNvSpPr/>
            <p:nvPr/>
          </p:nvSpPr>
          <p:spPr>
            <a:xfrm>
              <a:off x="1716677" y="3409659"/>
              <a:ext cx="79551" cy="79557"/>
            </a:xfrm>
            <a:custGeom>
              <a:avLst/>
              <a:gdLst/>
              <a:ahLst/>
              <a:cxnLst/>
              <a:rect l="l" t="t" r="r" b="b"/>
              <a:pathLst>
                <a:path w="2303" h="2303" extrusionOk="0">
                  <a:moveTo>
                    <a:pt x="1151" y="0"/>
                  </a:moveTo>
                  <a:cubicBezTo>
                    <a:pt x="518" y="0"/>
                    <a:pt x="0" y="509"/>
                    <a:pt x="0" y="1151"/>
                  </a:cubicBezTo>
                  <a:cubicBezTo>
                    <a:pt x="0" y="1785"/>
                    <a:pt x="518" y="2302"/>
                    <a:pt x="1151" y="2302"/>
                  </a:cubicBezTo>
                  <a:cubicBezTo>
                    <a:pt x="1794" y="2302"/>
                    <a:pt x="2302" y="1785"/>
                    <a:pt x="2302" y="1151"/>
                  </a:cubicBezTo>
                  <a:cubicBezTo>
                    <a:pt x="2302" y="509"/>
                    <a:pt x="179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9"/>
            <p:cNvSpPr/>
            <p:nvPr/>
          </p:nvSpPr>
          <p:spPr>
            <a:xfrm>
              <a:off x="1900346" y="3409659"/>
              <a:ext cx="79828" cy="79557"/>
            </a:xfrm>
            <a:custGeom>
              <a:avLst/>
              <a:gdLst/>
              <a:ahLst/>
              <a:cxnLst/>
              <a:rect l="l" t="t" r="r" b="b"/>
              <a:pathLst>
                <a:path w="2311" h="2303" extrusionOk="0">
                  <a:moveTo>
                    <a:pt x="1151" y="0"/>
                  </a:moveTo>
                  <a:cubicBezTo>
                    <a:pt x="518" y="0"/>
                    <a:pt x="0" y="509"/>
                    <a:pt x="0" y="1151"/>
                  </a:cubicBezTo>
                  <a:cubicBezTo>
                    <a:pt x="0" y="1785"/>
                    <a:pt x="518" y="2302"/>
                    <a:pt x="1151" y="2302"/>
                  </a:cubicBezTo>
                  <a:cubicBezTo>
                    <a:pt x="1794" y="2302"/>
                    <a:pt x="2311" y="1785"/>
                    <a:pt x="2311" y="1151"/>
                  </a:cubicBezTo>
                  <a:cubicBezTo>
                    <a:pt x="2311" y="509"/>
                    <a:pt x="179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9"/>
            <p:cNvSpPr/>
            <p:nvPr/>
          </p:nvSpPr>
          <p:spPr>
            <a:xfrm>
              <a:off x="2083703" y="3409659"/>
              <a:ext cx="79551" cy="79557"/>
            </a:xfrm>
            <a:custGeom>
              <a:avLst/>
              <a:gdLst/>
              <a:ahLst/>
              <a:cxnLst/>
              <a:rect l="l" t="t" r="r" b="b"/>
              <a:pathLst>
                <a:path w="2303" h="2303" extrusionOk="0">
                  <a:moveTo>
                    <a:pt x="1151" y="0"/>
                  </a:moveTo>
                  <a:cubicBezTo>
                    <a:pt x="518" y="0"/>
                    <a:pt x="0" y="509"/>
                    <a:pt x="0" y="1151"/>
                  </a:cubicBezTo>
                  <a:cubicBezTo>
                    <a:pt x="0" y="1785"/>
                    <a:pt x="518" y="2302"/>
                    <a:pt x="1151" y="2302"/>
                  </a:cubicBezTo>
                  <a:cubicBezTo>
                    <a:pt x="1794" y="2302"/>
                    <a:pt x="2302" y="1785"/>
                    <a:pt x="2302" y="1151"/>
                  </a:cubicBezTo>
                  <a:cubicBezTo>
                    <a:pt x="2302" y="509"/>
                    <a:pt x="179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59"/>
          <p:cNvSpPr/>
          <p:nvPr/>
        </p:nvSpPr>
        <p:spPr>
          <a:xfrm>
            <a:off x="2346532" y="3072802"/>
            <a:ext cx="438527" cy="437645"/>
          </a:xfrm>
          <a:custGeom>
            <a:avLst/>
            <a:gdLst/>
            <a:ahLst/>
            <a:cxnLst/>
            <a:rect l="l" t="t" r="r" b="b"/>
            <a:pathLst>
              <a:path w="12955" h="12928" extrusionOk="0">
                <a:moveTo>
                  <a:pt x="6103" y="6085"/>
                </a:moveTo>
                <a:lnTo>
                  <a:pt x="6103" y="6843"/>
                </a:lnTo>
                <a:lnTo>
                  <a:pt x="5344" y="6843"/>
                </a:lnTo>
                <a:lnTo>
                  <a:pt x="5344" y="6085"/>
                </a:lnTo>
                <a:close/>
                <a:moveTo>
                  <a:pt x="7610" y="6085"/>
                </a:moveTo>
                <a:lnTo>
                  <a:pt x="7610" y="6843"/>
                </a:lnTo>
                <a:lnTo>
                  <a:pt x="6861" y="6843"/>
                </a:lnTo>
                <a:lnTo>
                  <a:pt x="6861" y="6085"/>
                </a:lnTo>
                <a:close/>
                <a:moveTo>
                  <a:pt x="6477" y="4425"/>
                </a:moveTo>
                <a:cubicBezTo>
                  <a:pt x="5362" y="4425"/>
                  <a:pt x="4461" y="5326"/>
                  <a:pt x="4461" y="6441"/>
                </a:cubicBezTo>
                <a:cubicBezTo>
                  <a:pt x="4461" y="6986"/>
                  <a:pt x="4684" y="7485"/>
                  <a:pt x="5041" y="7851"/>
                </a:cubicBezTo>
                <a:lnTo>
                  <a:pt x="7914" y="7851"/>
                </a:lnTo>
                <a:cubicBezTo>
                  <a:pt x="8271" y="7485"/>
                  <a:pt x="8494" y="6986"/>
                  <a:pt x="8494" y="6441"/>
                </a:cubicBezTo>
                <a:cubicBezTo>
                  <a:pt x="8494" y="5326"/>
                  <a:pt x="7593" y="4425"/>
                  <a:pt x="6477" y="4425"/>
                </a:cubicBezTo>
                <a:close/>
                <a:moveTo>
                  <a:pt x="6477" y="0"/>
                </a:moveTo>
                <a:cubicBezTo>
                  <a:pt x="5291" y="0"/>
                  <a:pt x="4327" y="928"/>
                  <a:pt x="4265" y="2097"/>
                </a:cubicBezTo>
                <a:cubicBezTo>
                  <a:pt x="4104" y="2052"/>
                  <a:pt x="3935" y="2034"/>
                  <a:pt x="3765" y="2034"/>
                </a:cubicBezTo>
                <a:cubicBezTo>
                  <a:pt x="2811" y="2034"/>
                  <a:pt x="2017" y="2757"/>
                  <a:pt x="1910" y="3685"/>
                </a:cubicBezTo>
                <a:cubicBezTo>
                  <a:pt x="857" y="3783"/>
                  <a:pt x="28" y="4666"/>
                  <a:pt x="10" y="5746"/>
                </a:cubicBezTo>
                <a:cubicBezTo>
                  <a:pt x="1" y="6905"/>
                  <a:pt x="973" y="7851"/>
                  <a:pt x="2133" y="7851"/>
                </a:cubicBezTo>
                <a:lnTo>
                  <a:pt x="4096" y="7851"/>
                </a:lnTo>
                <a:cubicBezTo>
                  <a:pt x="3828" y="7405"/>
                  <a:pt x="3676" y="6870"/>
                  <a:pt x="3703" y="6308"/>
                </a:cubicBezTo>
                <a:cubicBezTo>
                  <a:pt x="3774" y="4880"/>
                  <a:pt x="4934" y="3721"/>
                  <a:pt x="6370" y="3667"/>
                </a:cubicBezTo>
                <a:cubicBezTo>
                  <a:pt x="6408" y="3666"/>
                  <a:pt x="6445" y="3665"/>
                  <a:pt x="6482" y="3665"/>
                </a:cubicBezTo>
                <a:cubicBezTo>
                  <a:pt x="8010" y="3665"/>
                  <a:pt x="9252" y="4909"/>
                  <a:pt x="9252" y="6441"/>
                </a:cubicBezTo>
                <a:cubicBezTo>
                  <a:pt x="9252" y="6959"/>
                  <a:pt x="9109" y="7441"/>
                  <a:pt x="8868" y="7851"/>
                </a:cubicBezTo>
                <a:lnTo>
                  <a:pt x="10822" y="7851"/>
                </a:lnTo>
                <a:cubicBezTo>
                  <a:pt x="11991" y="7851"/>
                  <a:pt x="12954" y="6905"/>
                  <a:pt x="12945" y="5746"/>
                </a:cubicBezTo>
                <a:cubicBezTo>
                  <a:pt x="12936" y="4666"/>
                  <a:pt x="12098" y="3783"/>
                  <a:pt x="11045" y="3685"/>
                </a:cubicBezTo>
                <a:cubicBezTo>
                  <a:pt x="10938" y="2757"/>
                  <a:pt x="10153" y="2034"/>
                  <a:pt x="9189" y="2034"/>
                </a:cubicBezTo>
                <a:cubicBezTo>
                  <a:pt x="9020" y="2034"/>
                  <a:pt x="8850" y="2052"/>
                  <a:pt x="8690" y="2097"/>
                </a:cubicBezTo>
                <a:cubicBezTo>
                  <a:pt x="8627" y="928"/>
                  <a:pt x="7664" y="0"/>
                  <a:pt x="6477" y="0"/>
                </a:cubicBezTo>
                <a:close/>
                <a:moveTo>
                  <a:pt x="4096" y="7851"/>
                </a:moveTo>
                <a:cubicBezTo>
                  <a:pt x="4515" y="8565"/>
                  <a:pt x="5246" y="9073"/>
                  <a:pt x="6103" y="9189"/>
                </a:cubicBezTo>
                <a:lnTo>
                  <a:pt x="6103" y="10126"/>
                </a:lnTo>
                <a:lnTo>
                  <a:pt x="5344" y="10126"/>
                </a:lnTo>
                <a:lnTo>
                  <a:pt x="5344" y="11776"/>
                </a:lnTo>
                <a:cubicBezTo>
                  <a:pt x="5344" y="12329"/>
                  <a:pt x="5782" y="12847"/>
                  <a:pt x="6326" y="12918"/>
                </a:cubicBezTo>
                <a:cubicBezTo>
                  <a:pt x="6376" y="12925"/>
                  <a:pt x="6426" y="12928"/>
                  <a:pt x="6475" y="12928"/>
                </a:cubicBezTo>
                <a:cubicBezTo>
                  <a:pt x="7104" y="12928"/>
                  <a:pt x="7610" y="12415"/>
                  <a:pt x="7610" y="11794"/>
                </a:cubicBezTo>
                <a:lnTo>
                  <a:pt x="7610" y="10126"/>
                </a:lnTo>
                <a:lnTo>
                  <a:pt x="6861" y="10126"/>
                </a:lnTo>
                <a:lnTo>
                  <a:pt x="6861" y="9189"/>
                </a:lnTo>
                <a:cubicBezTo>
                  <a:pt x="7709" y="9073"/>
                  <a:pt x="8440" y="8565"/>
                  <a:pt x="8868" y="7851"/>
                </a:cubicBezTo>
                <a:lnTo>
                  <a:pt x="7914" y="7851"/>
                </a:lnTo>
                <a:cubicBezTo>
                  <a:pt x="7548" y="8226"/>
                  <a:pt x="7039" y="8458"/>
                  <a:pt x="6477" y="8458"/>
                </a:cubicBezTo>
                <a:cubicBezTo>
                  <a:pt x="5915" y="8458"/>
                  <a:pt x="5407" y="8226"/>
                  <a:pt x="5041" y="785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 name="Google Shape;1178;p59"/>
          <p:cNvGrpSpPr/>
          <p:nvPr/>
        </p:nvGrpSpPr>
        <p:grpSpPr>
          <a:xfrm>
            <a:off x="2919047" y="3072706"/>
            <a:ext cx="439080" cy="437645"/>
            <a:chOff x="2885253" y="3042597"/>
            <a:chExt cx="448087" cy="446622"/>
          </a:xfrm>
        </p:grpSpPr>
        <p:sp>
          <p:nvSpPr>
            <p:cNvPr id="1179" name="Google Shape;1179;p59"/>
            <p:cNvSpPr/>
            <p:nvPr/>
          </p:nvSpPr>
          <p:spPr>
            <a:xfrm>
              <a:off x="2937932" y="3042597"/>
              <a:ext cx="395408" cy="260158"/>
            </a:xfrm>
            <a:custGeom>
              <a:avLst/>
              <a:gdLst/>
              <a:ahLst/>
              <a:cxnLst/>
              <a:rect l="l" t="t" r="r" b="b"/>
              <a:pathLst>
                <a:path w="11447" h="7531" extrusionOk="0">
                  <a:moveTo>
                    <a:pt x="5072" y="1"/>
                  </a:moveTo>
                  <a:cubicBezTo>
                    <a:pt x="5050" y="1"/>
                    <a:pt x="5028" y="1"/>
                    <a:pt x="5005" y="1"/>
                  </a:cubicBezTo>
                  <a:cubicBezTo>
                    <a:pt x="3819" y="37"/>
                    <a:pt x="2882" y="1027"/>
                    <a:pt x="2882" y="2214"/>
                  </a:cubicBezTo>
                  <a:lnTo>
                    <a:pt x="2882" y="2294"/>
                  </a:lnTo>
                  <a:lnTo>
                    <a:pt x="2730" y="2294"/>
                  </a:lnTo>
                  <a:cubicBezTo>
                    <a:pt x="1223" y="2294"/>
                    <a:pt x="1" y="3525"/>
                    <a:pt x="1" y="5024"/>
                  </a:cubicBezTo>
                  <a:cubicBezTo>
                    <a:pt x="1" y="5461"/>
                    <a:pt x="99" y="5872"/>
                    <a:pt x="295" y="6255"/>
                  </a:cubicBezTo>
                  <a:cubicBezTo>
                    <a:pt x="777" y="5809"/>
                    <a:pt x="1401" y="5524"/>
                    <a:pt x="2088" y="5470"/>
                  </a:cubicBezTo>
                  <a:cubicBezTo>
                    <a:pt x="2222" y="4988"/>
                    <a:pt x="2481" y="4542"/>
                    <a:pt x="2855" y="4177"/>
                  </a:cubicBezTo>
                  <a:cubicBezTo>
                    <a:pt x="3399" y="3641"/>
                    <a:pt x="4131" y="3347"/>
                    <a:pt x="4898" y="3347"/>
                  </a:cubicBezTo>
                  <a:cubicBezTo>
                    <a:pt x="6317" y="3347"/>
                    <a:pt x="7494" y="4355"/>
                    <a:pt x="7762" y="5693"/>
                  </a:cubicBezTo>
                  <a:cubicBezTo>
                    <a:pt x="8877" y="5863"/>
                    <a:pt x="9814" y="6567"/>
                    <a:pt x="10313" y="7531"/>
                  </a:cubicBezTo>
                  <a:cubicBezTo>
                    <a:pt x="10982" y="7192"/>
                    <a:pt x="11446" y="6496"/>
                    <a:pt x="11446" y="5693"/>
                  </a:cubicBezTo>
                  <a:cubicBezTo>
                    <a:pt x="11446" y="4614"/>
                    <a:pt x="10626" y="3730"/>
                    <a:pt x="9573" y="3632"/>
                  </a:cubicBezTo>
                  <a:cubicBezTo>
                    <a:pt x="9466" y="2722"/>
                    <a:pt x="8690" y="2009"/>
                    <a:pt x="7744" y="2009"/>
                  </a:cubicBezTo>
                  <a:cubicBezTo>
                    <a:pt x="7575" y="2009"/>
                    <a:pt x="7414" y="2027"/>
                    <a:pt x="7253" y="2071"/>
                  </a:cubicBezTo>
                  <a:cubicBezTo>
                    <a:pt x="7192" y="916"/>
                    <a:pt x="6237" y="1"/>
                    <a:pt x="5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9"/>
            <p:cNvSpPr/>
            <p:nvPr/>
          </p:nvSpPr>
          <p:spPr>
            <a:xfrm>
              <a:off x="2885253" y="3183190"/>
              <a:ext cx="396306" cy="268726"/>
            </a:xfrm>
            <a:custGeom>
              <a:avLst/>
              <a:gdLst/>
              <a:ahLst/>
              <a:cxnLst/>
              <a:rect l="l" t="t" r="r" b="b"/>
              <a:pathLst>
                <a:path w="11473" h="7779" extrusionOk="0">
                  <a:moveTo>
                    <a:pt x="6407" y="1"/>
                  </a:moveTo>
                  <a:cubicBezTo>
                    <a:pt x="5208" y="1"/>
                    <a:pt x="4227" y="963"/>
                    <a:pt x="4202" y="2149"/>
                  </a:cubicBezTo>
                  <a:cubicBezTo>
                    <a:pt x="4077" y="2132"/>
                    <a:pt x="3952" y="2123"/>
                    <a:pt x="3827" y="2123"/>
                  </a:cubicBezTo>
                  <a:cubicBezTo>
                    <a:pt x="2560" y="2123"/>
                    <a:pt x="1534" y="3149"/>
                    <a:pt x="1534" y="4415"/>
                  </a:cubicBezTo>
                  <a:cubicBezTo>
                    <a:pt x="1534" y="4460"/>
                    <a:pt x="1534" y="4513"/>
                    <a:pt x="1534" y="4558"/>
                  </a:cubicBezTo>
                  <a:cubicBezTo>
                    <a:pt x="687" y="4603"/>
                    <a:pt x="0" y="5307"/>
                    <a:pt x="0" y="6164"/>
                  </a:cubicBezTo>
                  <a:cubicBezTo>
                    <a:pt x="0" y="7056"/>
                    <a:pt x="723" y="7770"/>
                    <a:pt x="1615" y="7779"/>
                  </a:cubicBezTo>
                  <a:lnTo>
                    <a:pt x="4211" y="7779"/>
                  </a:lnTo>
                  <a:lnTo>
                    <a:pt x="3506" y="7074"/>
                  </a:lnTo>
                  <a:cubicBezTo>
                    <a:pt x="3078" y="6646"/>
                    <a:pt x="2846" y="6084"/>
                    <a:pt x="2846" y="5477"/>
                  </a:cubicBezTo>
                  <a:cubicBezTo>
                    <a:pt x="2846" y="4879"/>
                    <a:pt x="3078" y="4308"/>
                    <a:pt x="3506" y="3889"/>
                  </a:cubicBezTo>
                  <a:cubicBezTo>
                    <a:pt x="3925" y="3461"/>
                    <a:pt x="4496" y="3229"/>
                    <a:pt x="5094" y="3229"/>
                  </a:cubicBezTo>
                  <a:cubicBezTo>
                    <a:pt x="5549" y="3229"/>
                    <a:pt x="5986" y="3363"/>
                    <a:pt x="6352" y="3612"/>
                  </a:cubicBezTo>
                  <a:cubicBezTo>
                    <a:pt x="6727" y="3363"/>
                    <a:pt x="7155" y="3229"/>
                    <a:pt x="7619" y="3229"/>
                  </a:cubicBezTo>
                  <a:lnTo>
                    <a:pt x="7628" y="3229"/>
                  </a:lnTo>
                  <a:cubicBezTo>
                    <a:pt x="8225" y="3229"/>
                    <a:pt x="8787" y="3461"/>
                    <a:pt x="9216" y="3880"/>
                  </a:cubicBezTo>
                  <a:cubicBezTo>
                    <a:pt x="9635" y="4308"/>
                    <a:pt x="9867" y="4861"/>
                    <a:pt x="9867" y="5459"/>
                  </a:cubicBezTo>
                  <a:cubicBezTo>
                    <a:pt x="9867" y="6057"/>
                    <a:pt x="9635" y="6619"/>
                    <a:pt x="9216" y="7047"/>
                  </a:cubicBezTo>
                  <a:lnTo>
                    <a:pt x="8502" y="7752"/>
                  </a:lnTo>
                  <a:lnTo>
                    <a:pt x="8751" y="7779"/>
                  </a:lnTo>
                  <a:lnTo>
                    <a:pt x="8751" y="7779"/>
                  </a:lnTo>
                  <a:cubicBezTo>
                    <a:pt x="9480" y="7776"/>
                    <a:pt x="10163" y="7491"/>
                    <a:pt x="10670" y="6976"/>
                  </a:cubicBezTo>
                  <a:cubicBezTo>
                    <a:pt x="11187" y="6458"/>
                    <a:pt x="11473" y="5780"/>
                    <a:pt x="11473" y="5049"/>
                  </a:cubicBezTo>
                  <a:cubicBezTo>
                    <a:pt x="11473" y="3541"/>
                    <a:pt x="10250" y="2319"/>
                    <a:pt x="8743" y="2319"/>
                  </a:cubicBezTo>
                  <a:lnTo>
                    <a:pt x="8600" y="2319"/>
                  </a:lnTo>
                  <a:lnTo>
                    <a:pt x="8600" y="2212"/>
                  </a:lnTo>
                  <a:cubicBezTo>
                    <a:pt x="8600" y="1150"/>
                    <a:pt x="7735" y="151"/>
                    <a:pt x="6682" y="17"/>
                  </a:cubicBezTo>
                  <a:cubicBezTo>
                    <a:pt x="6589" y="6"/>
                    <a:pt x="6498" y="1"/>
                    <a:pt x="6407" y="1"/>
                  </a:cubicBezTo>
                  <a:close/>
                  <a:moveTo>
                    <a:pt x="8751" y="7779"/>
                  </a:moveTo>
                  <a:lnTo>
                    <a:pt x="8751" y="7779"/>
                  </a:lnTo>
                  <a:cubicBezTo>
                    <a:pt x="8749" y="7779"/>
                    <a:pt x="8746" y="7779"/>
                    <a:pt x="8743" y="7779"/>
                  </a:cubicBezTo>
                  <a:lnTo>
                    <a:pt x="8752" y="7779"/>
                  </a:lnTo>
                  <a:lnTo>
                    <a:pt x="8751" y="777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9"/>
            <p:cNvSpPr/>
            <p:nvPr/>
          </p:nvSpPr>
          <p:spPr>
            <a:xfrm>
              <a:off x="3004498" y="3319810"/>
              <a:ext cx="201555" cy="169409"/>
            </a:xfrm>
            <a:custGeom>
              <a:avLst/>
              <a:gdLst/>
              <a:ahLst/>
              <a:cxnLst/>
              <a:rect l="l" t="t" r="r" b="b"/>
              <a:pathLst>
                <a:path w="5835" h="4904" extrusionOk="0">
                  <a:moveTo>
                    <a:pt x="1660" y="1"/>
                  </a:moveTo>
                  <a:cubicBezTo>
                    <a:pt x="1272" y="1"/>
                    <a:pt x="884" y="148"/>
                    <a:pt x="589" y="443"/>
                  </a:cubicBezTo>
                  <a:cubicBezTo>
                    <a:pt x="1" y="1031"/>
                    <a:pt x="1" y="1995"/>
                    <a:pt x="589" y="2584"/>
                  </a:cubicBezTo>
                  <a:lnTo>
                    <a:pt x="2909" y="4903"/>
                  </a:lnTo>
                  <a:lnTo>
                    <a:pt x="2927" y="4903"/>
                  </a:lnTo>
                  <a:lnTo>
                    <a:pt x="5246" y="2584"/>
                  </a:lnTo>
                  <a:cubicBezTo>
                    <a:pt x="5835" y="1995"/>
                    <a:pt x="5835" y="1031"/>
                    <a:pt x="5246" y="443"/>
                  </a:cubicBezTo>
                  <a:cubicBezTo>
                    <a:pt x="4952" y="148"/>
                    <a:pt x="4564" y="1"/>
                    <a:pt x="4176" y="1"/>
                  </a:cubicBezTo>
                  <a:cubicBezTo>
                    <a:pt x="3788" y="1"/>
                    <a:pt x="3399" y="148"/>
                    <a:pt x="3105" y="443"/>
                  </a:cubicBezTo>
                  <a:lnTo>
                    <a:pt x="2918" y="630"/>
                  </a:lnTo>
                  <a:lnTo>
                    <a:pt x="2730" y="443"/>
                  </a:lnTo>
                  <a:cubicBezTo>
                    <a:pt x="2436" y="148"/>
                    <a:pt x="2048" y="1"/>
                    <a:pt x="1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 name="Google Shape;1182;p59"/>
          <p:cNvGrpSpPr/>
          <p:nvPr/>
        </p:nvGrpSpPr>
        <p:grpSpPr>
          <a:xfrm>
            <a:off x="3493368" y="3072739"/>
            <a:ext cx="436983" cy="437607"/>
            <a:chOff x="3471354" y="3042631"/>
            <a:chExt cx="445946" cy="446584"/>
          </a:xfrm>
        </p:grpSpPr>
        <p:sp>
          <p:nvSpPr>
            <p:cNvPr id="1183" name="Google Shape;1183;p59"/>
            <p:cNvSpPr/>
            <p:nvPr/>
          </p:nvSpPr>
          <p:spPr>
            <a:xfrm>
              <a:off x="3471354" y="3380055"/>
              <a:ext cx="320209" cy="31470"/>
            </a:xfrm>
            <a:custGeom>
              <a:avLst/>
              <a:gdLst/>
              <a:ahLst/>
              <a:cxnLst/>
              <a:rect l="l" t="t" r="r" b="b"/>
              <a:pathLst>
                <a:path w="9270" h="911" extrusionOk="0">
                  <a:moveTo>
                    <a:pt x="1" y="1"/>
                  </a:moveTo>
                  <a:lnTo>
                    <a:pt x="1" y="911"/>
                  </a:lnTo>
                  <a:lnTo>
                    <a:pt x="9270" y="911"/>
                  </a:lnTo>
                  <a:lnTo>
                    <a:pt x="9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9"/>
            <p:cNvSpPr/>
            <p:nvPr/>
          </p:nvSpPr>
          <p:spPr>
            <a:xfrm>
              <a:off x="3471354" y="3168059"/>
              <a:ext cx="320209" cy="185852"/>
            </a:xfrm>
            <a:custGeom>
              <a:avLst/>
              <a:gdLst/>
              <a:ahLst/>
              <a:cxnLst/>
              <a:rect l="l" t="t" r="r" b="b"/>
              <a:pathLst>
                <a:path w="9270" h="5380" extrusionOk="0">
                  <a:moveTo>
                    <a:pt x="1" y="0"/>
                  </a:moveTo>
                  <a:lnTo>
                    <a:pt x="1" y="5380"/>
                  </a:lnTo>
                  <a:lnTo>
                    <a:pt x="9270" y="5380"/>
                  </a:lnTo>
                  <a:lnTo>
                    <a:pt x="9270" y="4345"/>
                  </a:lnTo>
                  <a:lnTo>
                    <a:pt x="4792" y="4345"/>
                  </a:lnTo>
                  <a:cubicBezTo>
                    <a:pt x="2981" y="4345"/>
                    <a:pt x="1509" y="2873"/>
                    <a:pt x="1509" y="1062"/>
                  </a:cubicBezTo>
                  <a:cubicBezTo>
                    <a:pt x="1509" y="696"/>
                    <a:pt x="1571" y="330"/>
                    <a:pt x="1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9"/>
            <p:cNvSpPr/>
            <p:nvPr/>
          </p:nvSpPr>
          <p:spPr>
            <a:xfrm>
              <a:off x="3546867" y="3042631"/>
              <a:ext cx="370434" cy="250279"/>
            </a:xfrm>
            <a:custGeom>
              <a:avLst/>
              <a:gdLst/>
              <a:ahLst/>
              <a:cxnLst/>
              <a:rect l="l" t="t" r="r" b="b"/>
              <a:pathLst>
                <a:path w="10724" h="7245" extrusionOk="0">
                  <a:moveTo>
                    <a:pt x="4768" y="0"/>
                  </a:moveTo>
                  <a:cubicBezTo>
                    <a:pt x="3632" y="0"/>
                    <a:pt x="2713" y="939"/>
                    <a:pt x="2713" y="2079"/>
                  </a:cubicBezTo>
                  <a:lnTo>
                    <a:pt x="2713" y="2142"/>
                  </a:lnTo>
                  <a:lnTo>
                    <a:pt x="2614" y="2142"/>
                  </a:lnTo>
                  <a:cubicBezTo>
                    <a:pt x="1178" y="2142"/>
                    <a:pt x="1" y="3319"/>
                    <a:pt x="36" y="4755"/>
                  </a:cubicBezTo>
                  <a:cubicBezTo>
                    <a:pt x="63" y="5969"/>
                    <a:pt x="946" y="6986"/>
                    <a:pt x="2115" y="7200"/>
                  </a:cubicBezTo>
                  <a:cubicBezTo>
                    <a:pt x="2240" y="6397"/>
                    <a:pt x="2766" y="5728"/>
                    <a:pt x="3489" y="5407"/>
                  </a:cubicBezTo>
                  <a:cubicBezTo>
                    <a:pt x="3364" y="5210"/>
                    <a:pt x="3292" y="4978"/>
                    <a:pt x="3301" y="4729"/>
                  </a:cubicBezTo>
                  <a:cubicBezTo>
                    <a:pt x="3328" y="4158"/>
                    <a:pt x="3783" y="3685"/>
                    <a:pt x="4354" y="3640"/>
                  </a:cubicBezTo>
                  <a:cubicBezTo>
                    <a:pt x="4381" y="3638"/>
                    <a:pt x="4407" y="3638"/>
                    <a:pt x="4433" y="3638"/>
                  </a:cubicBezTo>
                  <a:cubicBezTo>
                    <a:pt x="5067" y="3638"/>
                    <a:pt x="5585" y="4148"/>
                    <a:pt x="5585" y="4782"/>
                  </a:cubicBezTo>
                  <a:cubicBezTo>
                    <a:pt x="5585" y="5014"/>
                    <a:pt x="5514" y="5228"/>
                    <a:pt x="5398" y="5407"/>
                  </a:cubicBezTo>
                  <a:cubicBezTo>
                    <a:pt x="6129" y="5737"/>
                    <a:pt x="6674" y="6424"/>
                    <a:pt x="6781" y="7244"/>
                  </a:cubicBezTo>
                  <a:lnTo>
                    <a:pt x="8752" y="7244"/>
                  </a:lnTo>
                  <a:cubicBezTo>
                    <a:pt x="9823" y="7244"/>
                    <a:pt x="10724" y="6361"/>
                    <a:pt x="10706" y="5291"/>
                  </a:cubicBezTo>
                  <a:cubicBezTo>
                    <a:pt x="10697" y="4291"/>
                    <a:pt x="9939" y="3480"/>
                    <a:pt x="8966" y="3390"/>
                  </a:cubicBezTo>
                  <a:cubicBezTo>
                    <a:pt x="8859" y="2534"/>
                    <a:pt x="8137" y="1865"/>
                    <a:pt x="7253" y="1865"/>
                  </a:cubicBezTo>
                  <a:cubicBezTo>
                    <a:pt x="7102" y="1865"/>
                    <a:pt x="6950" y="1892"/>
                    <a:pt x="6807" y="1927"/>
                  </a:cubicBezTo>
                  <a:cubicBezTo>
                    <a:pt x="6745" y="866"/>
                    <a:pt x="5871" y="27"/>
                    <a:pt x="4800" y="0"/>
                  </a:cubicBezTo>
                  <a:cubicBezTo>
                    <a:pt x="4789" y="0"/>
                    <a:pt x="4779" y="0"/>
                    <a:pt x="4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9"/>
            <p:cNvSpPr/>
            <p:nvPr/>
          </p:nvSpPr>
          <p:spPr>
            <a:xfrm>
              <a:off x="3687079" y="3194555"/>
              <a:ext cx="26840" cy="26841"/>
            </a:xfrm>
            <a:custGeom>
              <a:avLst/>
              <a:gdLst/>
              <a:ahLst/>
              <a:cxnLst/>
              <a:rect l="l" t="t" r="r" b="b"/>
              <a:pathLst>
                <a:path w="777" h="777" extrusionOk="0">
                  <a:moveTo>
                    <a:pt x="384" y="1"/>
                  </a:moveTo>
                  <a:cubicBezTo>
                    <a:pt x="170" y="1"/>
                    <a:pt x="1" y="170"/>
                    <a:pt x="1" y="384"/>
                  </a:cubicBezTo>
                  <a:cubicBezTo>
                    <a:pt x="1" y="598"/>
                    <a:pt x="170" y="777"/>
                    <a:pt x="384" y="777"/>
                  </a:cubicBezTo>
                  <a:cubicBezTo>
                    <a:pt x="598" y="777"/>
                    <a:pt x="777" y="598"/>
                    <a:pt x="777" y="384"/>
                  </a:cubicBezTo>
                  <a:cubicBezTo>
                    <a:pt x="777" y="170"/>
                    <a:pt x="598" y="1"/>
                    <a:pt x="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9"/>
            <p:cNvSpPr/>
            <p:nvPr/>
          </p:nvSpPr>
          <p:spPr>
            <a:xfrm>
              <a:off x="3646110" y="3248477"/>
              <a:ext cx="108809" cy="44425"/>
            </a:xfrm>
            <a:custGeom>
              <a:avLst/>
              <a:gdLst/>
              <a:ahLst/>
              <a:cxnLst/>
              <a:rect l="l" t="t" r="r" b="b"/>
              <a:pathLst>
                <a:path w="3150" h="1286" extrusionOk="0">
                  <a:moveTo>
                    <a:pt x="1570" y="1"/>
                  </a:moveTo>
                  <a:cubicBezTo>
                    <a:pt x="794" y="1"/>
                    <a:pt x="152" y="554"/>
                    <a:pt x="0" y="1285"/>
                  </a:cubicBezTo>
                  <a:lnTo>
                    <a:pt x="3149" y="1285"/>
                  </a:lnTo>
                  <a:cubicBezTo>
                    <a:pt x="2998" y="554"/>
                    <a:pt x="2346" y="1"/>
                    <a:pt x="1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9"/>
            <p:cNvSpPr/>
            <p:nvPr/>
          </p:nvSpPr>
          <p:spPr>
            <a:xfrm>
              <a:off x="3547178" y="3437708"/>
              <a:ext cx="170122" cy="51507"/>
            </a:xfrm>
            <a:custGeom>
              <a:avLst/>
              <a:gdLst/>
              <a:ahLst/>
              <a:cxnLst/>
              <a:rect l="l" t="t" r="r" b="b"/>
              <a:pathLst>
                <a:path w="4925" h="1491" extrusionOk="0">
                  <a:moveTo>
                    <a:pt x="1142" y="0"/>
                  </a:moveTo>
                  <a:cubicBezTo>
                    <a:pt x="946" y="437"/>
                    <a:pt x="509" y="732"/>
                    <a:pt x="27" y="732"/>
                  </a:cubicBezTo>
                  <a:lnTo>
                    <a:pt x="0" y="732"/>
                  </a:lnTo>
                  <a:lnTo>
                    <a:pt x="0" y="1490"/>
                  </a:lnTo>
                  <a:lnTo>
                    <a:pt x="4925" y="1490"/>
                  </a:lnTo>
                  <a:lnTo>
                    <a:pt x="4925" y="723"/>
                  </a:lnTo>
                  <a:cubicBezTo>
                    <a:pt x="4443" y="723"/>
                    <a:pt x="4015" y="437"/>
                    <a:pt x="3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9"/>
          <p:cNvGrpSpPr/>
          <p:nvPr/>
        </p:nvGrpSpPr>
        <p:grpSpPr>
          <a:xfrm>
            <a:off x="4059260" y="3073349"/>
            <a:ext cx="450283" cy="436701"/>
            <a:chOff x="4048854" y="3043253"/>
            <a:chExt cx="459519" cy="445659"/>
          </a:xfrm>
        </p:grpSpPr>
        <p:sp>
          <p:nvSpPr>
            <p:cNvPr id="1190" name="Google Shape;1190;p59"/>
            <p:cNvSpPr/>
            <p:nvPr/>
          </p:nvSpPr>
          <p:spPr>
            <a:xfrm>
              <a:off x="4048854" y="3043253"/>
              <a:ext cx="459519" cy="272456"/>
            </a:xfrm>
            <a:custGeom>
              <a:avLst/>
              <a:gdLst/>
              <a:ahLst/>
              <a:cxnLst/>
              <a:rect l="l" t="t" r="r" b="b"/>
              <a:pathLst>
                <a:path w="13303" h="7887" extrusionOk="0">
                  <a:moveTo>
                    <a:pt x="6656" y="0"/>
                  </a:moveTo>
                  <a:cubicBezTo>
                    <a:pt x="5470" y="0"/>
                    <a:pt x="4497" y="928"/>
                    <a:pt x="4435" y="2106"/>
                  </a:cubicBezTo>
                  <a:cubicBezTo>
                    <a:pt x="4274" y="2061"/>
                    <a:pt x="4105" y="2034"/>
                    <a:pt x="3926" y="2034"/>
                  </a:cubicBezTo>
                  <a:cubicBezTo>
                    <a:pt x="2972" y="2034"/>
                    <a:pt x="2178" y="2766"/>
                    <a:pt x="2071" y="3694"/>
                  </a:cubicBezTo>
                  <a:cubicBezTo>
                    <a:pt x="902" y="3801"/>
                    <a:pt x="1" y="4871"/>
                    <a:pt x="188" y="6102"/>
                  </a:cubicBezTo>
                  <a:cubicBezTo>
                    <a:pt x="331" y="7084"/>
                    <a:pt x="1286" y="7887"/>
                    <a:pt x="2276" y="7887"/>
                  </a:cubicBezTo>
                  <a:lnTo>
                    <a:pt x="2686" y="7887"/>
                  </a:lnTo>
                  <a:cubicBezTo>
                    <a:pt x="2686" y="7771"/>
                    <a:pt x="2677" y="5817"/>
                    <a:pt x="2677" y="5817"/>
                  </a:cubicBezTo>
                  <a:lnTo>
                    <a:pt x="3810" y="5817"/>
                  </a:lnTo>
                  <a:cubicBezTo>
                    <a:pt x="3953" y="5817"/>
                    <a:pt x="4069" y="5701"/>
                    <a:pt x="4069" y="5558"/>
                  </a:cubicBezTo>
                  <a:lnTo>
                    <a:pt x="4069" y="4479"/>
                  </a:lnTo>
                  <a:lnTo>
                    <a:pt x="9270" y="4479"/>
                  </a:lnTo>
                  <a:lnTo>
                    <a:pt x="9270" y="5558"/>
                  </a:lnTo>
                  <a:cubicBezTo>
                    <a:pt x="9270" y="5701"/>
                    <a:pt x="9386" y="5817"/>
                    <a:pt x="9538" y="5817"/>
                  </a:cubicBezTo>
                  <a:lnTo>
                    <a:pt x="10626" y="5817"/>
                  </a:lnTo>
                  <a:cubicBezTo>
                    <a:pt x="10626" y="5817"/>
                    <a:pt x="10626" y="7771"/>
                    <a:pt x="10617" y="7887"/>
                  </a:cubicBezTo>
                  <a:lnTo>
                    <a:pt x="11036" y="7887"/>
                  </a:lnTo>
                  <a:cubicBezTo>
                    <a:pt x="12027" y="7887"/>
                    <a:pt x="12981" y="7084"/>
                    <a:pt x="13124" y="6102"/>
                  </a:cubicBezTo>
                  <a:cubicBezTo>
                    <a:pt x="13302" y="4871"/>
                    <a:pt x="12410" y="3801"/>
                    <a:pt x="11241" y="3694"/>
                  </a:cubicBezTo>
                  <a:cubicBezTo>
                    <a:pt x="11134" y="2766"/>
                    <a:pt x="10340" y="2034"/>
                    <a:pt x="9386" y="2034"/>
                  </a:cubicBezTo>
                  <a:cubicBezTo>
                    <a:pt x="9207" y="2034"/>
                    <a:pt x="9038" y="2061"/>
                    <a:pt x="8877" y="2106"/>
                  </a:cubicBezTo>
                  <a:cubicBezTo>
                    <a:pt x="8815" y="928"/>
                    <a:pt x="7843" y="0"/>
                    <a:pt x="6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9"/>
            <p:cNvSpPr/>
            <p:nvPr/>
          </p:nvSpPr>
          <p:spPr>
            <a:xfrm>
              <a:off x="4168444" y="3223226"/>
              <a:ext cx="98653" cy="265686"/>
            </a:xfrm>
            <a:custGeom>
              <a:avLst/>
              <a:gdLst/>
              <a:ahLst/>
              <a:cxnLst/>
              <a:rect l="l" t="t" r="r" b="b"/>
              <a:pathLst>
                <a:path w="2856" h="7691" extrusionOk="0">
                  <a:moveTo>
                    <a:pt x="1338" y="0"/>
                  </a:moveTo>
                  <a:lnTo>
                    <a:pt x="1338" y="348"/>
                  </a:lnTo>
                  <a:cubicBezTo>
                    <a:pt x="1338" y="892"/>
                    <a:pt x="892" y="1338"/>
                    <a:pt x="348" y="1338"/>
                  </a:cubicBezTo>
                  <a:lnTo>
                    <a:pt x="0" y="1338"/>
                  </a:lnTo>
                  <a:lnTo>
                    <a:pt x="0" y="2320"/>
                  </a:lnTo>
                  <a:cubicBezTo>
                    <a:pt x="0" y="4318"/>
                    <a:pt x="999" y="6432"/>
                    <a:pt x="2668" y="7556"/>
                  </a:cubicBezTo>
                  <a:lnTo>
                    <a:pt x="2855" y="7690"/>
                  </a:lnTo>
                  <a:lnTo>
                    <a:pt x="28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9"/>
            <p:cNvSpPr/>
            <p:nvPr/>
          </p:nvSpPr>
          <p:spPr>
            <a:xfrm>
              <a:off x="4292318" y="3223226"/>
              <a:ext cx="98653" cy="265686"/>
            </a:xfrm>
            <a:custGeom>
              <a:avLst/>
              <a:gdLst/>
              <a:ahLst/>
              <a:cxnLst/>
              <a:rect l="l" t="t" r="r" b="b"/>
              <a:pathLst>
                <a:path w="2856" h="7691" extrusionOk="0">
                  <a:moveTo>
                    <a:pt x="1" y="0"/>
                  </a:moveTo>
                  <a:lnTo>
                    <a:pt x="1" y="7690"/>
                  </a:lnTo>
                  <a:lnTo>
                    <a:pt x="188" y="7556"/>
                  </a:lnTo>
                  <a:cubicBezTo>
                    <a:pt x="1856" y="6432"/>
                    <a:pt x="2855" y="4318"/>
                    <a:pt x="2855" y="2320"/>
                  </a:cubicBezTo>
                  <a:lnTo>
                    <a:pt x="2855" y="1338"/>
                  </a:lnTo>
                  <a:lnTo>
                    <a:pt x="2507" y="1338"/>
                  </a:lnTo>
                  <a:cubicBezTo>
                    <a:pt x="1963" y="1338"/>
                    <a:pt x="1517" y="892"/>
                    <a:pt x="1517" y="348"/>
                  </a:cubicBezTo>
                  <a:lnTo>
                    <a:pt x="15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59"/>
          <p:cNvGrpSpPr/>
          <p:nvPr/>
        </p:nvGrpSpPr>
        <p:grpSpPr>
          <a:xfrm>
            <a:off x="4638455" y="3073044"/>
            <a:ext cx="443625" cy="437000"/>
            <a:chOff x="4639930" y="3042942"/>
            <a:chExt cx="452725" cy="445964"/>
          </a:xfrm>
        </p:grpSpPr>
        <p:sp>
          <p:nvSpPr>
            <p:cNvPr id="1194" name="Google Shape;1194;p59"/>
            <p:cNvSpPr/>
            <p:nvPr/>
          </p:nvSpPr>
          <p:spPr>
            <a:xfrm>
              <a:off x="4732058" y="3204710"/>
              <a:ext cx="68774" cy="74928"/>
            </a:xfrm>
            <a:custGeom>
              <a:avLst/>
              <a:gdLst/>
              <a:ahLst/>
              <a:cxnLst/>
              <a:rect l="l" t="t" r="r" b="b"/>
              <a:pathLst>
                <a:path w="1991" h="2169" extrusionOk="0">
                  <a:moveTo>
                    <a:pt x="527" y="1"/>
                  </a:moveTo>
                  <a:cubicBezTo>
                    <a:pt x="385" y="206"/>
                    <a:pt x="206" y="393"/>
                    <a:pt x="1" y="536"/>
                  </a:cubicBezTo>
                  <a:lnTo>
                    <a:pt x="1651" y="2169"/>
                  </a:lnTo>
                  <a:cubicBezTo>
                    <a:pt x="1723" y="1910"/>
                    <a:pt x="1839" y="1660"/>
                    <a:pt x="1990" y="1446"/>
                  </a:cubicBezTo>
                  <a:lnTo>
                    <a:pt x="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9"/>
            <p:cNvSpPr/>
            <p:nvPr/>
          </p:nvSpPr>
          <p:spPr>
            <a:xfrm>
              <a:off x="4639930" y="3112893"/>
              <a:ext cx="98653" cy="98661"/>
            </a:xfrm>
            <a:custGeom>
              <a:avLst/>
              <a:gdLst/>
              <a:ahLst/>
              <a:cxnLst/>
              <a:rect l="l" t="t" r="r" b="b"/>
              <a:pathLst>
                <a:path w="2856" h="2856" extrusionOk="0">
                  <a:moveTo>
                    <a:pt x="1428" y="0"/>
                  </a:moveTo>
                  <a:cubicBezTo>
                    <a:pt x="643" y="0"/>
                    <a:pt x="1" y="643"/>
                    <a:pt x="1" y="1428"/>
                  </a:cubicBezTo>
                  <a:cubicBezTo>
                    <a:pt x="1" y="2213"/>
                    <a:pt x="643" y="2855"/>
                    <a:pt x="1428" y="2855"/>
                  </a:cubicBezTo>
                  <a:cubicBezTo>
                    <a:pt x="2213" y="2855"/>
                    <a:pt x="2855" y="2213"/>
                    <a:pt x="2855" y="1428"/>
                  </a:cubicBezTo>
                  <a:cubicBezTo>
                    <a:pt x="2855" y="643"/>
                    <a:pt x="2213" y="0"/>
                    <a:pt x="1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9"/>
            <p:cNvSpPr/>
            <p:nvPr/>
          </p:nvSpPr>
          <p:spPr>
            <a:xfrm>
              <a:off x="4926538" y="3203812"/>
              <a:ext cx="66598" cy="68434"/>
            </a:xfrm>
            <a:custGeom>
              <a:avLst/>
              <a:gdLst/>
              <a:ahLst/>
              <a:cxnLst/>
              <a:rect l="l" t="t" r="r" b="b"/>
              <a:pathLst>
                <a:path w="1928" h="1981" extrusionOk="0">
                  <a:moveTo>
                    <a:pt x="1401" y="0"/>
                  </a:moveTo>
                  <a:lnTo>
                    <a:pt x="0" y="1312"/>
                  </a:lnTo>
                  <a:cubicBezTo>
                    <a:pt x="170" y="1508"/>
                    <a:pt x="303" y="1740"/>
                    <a:pt x="393" y="1981"/>
                  </a:cubicBezTo>
                  <a:lnTo>
                    <a:pt x="1927" y="544"/>
                  </a:lnTo>
                  <a:cubicBezTo>
                    <a:pt x="1722" y="393"/>
                    <a:pt x="1543" y="214"/>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9"/>
            <p:cNvSpPr/>
            <p:nvPr/>
          </p:nvSpPr>
          <p:spPr>
            <a:xfrm>
              <a:off x="4980772" y="3113066"/>
              <a:ext cx="111883" cy="98453"/>
            </a:xfrm>
            <a:custGeom>
              <a:avLst/>
              <a:gdLst/>
              <a:ahLst/>
              <a:cxnLst/>
              <a:rect l="l" t="t" r="r" b="b"/>
              <a:pathLst>
                <a:path w="3239" h="2850" extrusionOk="0">
                  <a:moveTo>
                    <a:pt x="1615" y="0"/>
                  </a:moveTo>
                  <a:cubicBezTo>
                    <a:pt x="1057" y="0"/>
                    <a:pt x="532" y="329"/>
                    <a:pt x="304" y="879"/>
                  </a:cubicBezTo>
                  <a:cubicBezTo>
                    <a:pt x="0" y="1601"/>
                    <a:pt x="348" y="2440"/>
                    <a:pt x="1071" y="2743"/>
                  </a:cubicBezTo>
                  <a:cubicBezTo>
                    <a:pt x="1249" y="2815"/>
                    <a:pt x="1433" y="2849"/>
                    <a:pt x="1614" y="2849"/>
                  </a:cubicBezTo>
                  <a:cubicBezTo>
                    <a:pt x="2175" y="2849"/>
                    <a:pt x="2706" y="2520"/>
                    <a:pt x="2935" y="1967"/>
                  </a:cubicBezTo>
                  <a:cubicBezTo>
                    <a:pt x="3239" y="1244"/>
                    <a:pt x="2891" y="406"/>
                    <a:pt x="2168" y="111"/>
                  </a:cubicBezTo>
                  <a:cubicBezTo>
                    <a:pt x="1987" y="36"/>
                    <a:pt x="1799" y="0"/>
                    <a:pt x="1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9"/>
            <p:cNvSpPr/>
            <p:nvPr/>
          </p:nvSpPr>
          <p:spPr>
            <a:xfrm>
              <a:off x="4640241" y="3397948"/>
              <a:ext cx="103869" cy="90957"/>
            </a:xfrm>
            <a:custGeom>
              <a:avLst/>
              <a:gdLst/>
              <a:ahLst/>
              <a:cxnLst/>
              <a:rect l="l" t="t" r="r" b="b"/>
              <a:pathLst>
                <a:path w="3007" h="2633" extrusionOk="0">
                  <a:moveTo>
                    <a:pt x="919" y="0"/>
                  </a:moveTo>
                  <a:cubicBezTo>
                    <a:pt x="357" y="464"/>
                    <a:pt x="0" y="1160"/>
                    <a:pt x="0" y="1945"/>
                  </a:cubicBezTo>
                  <a:lnTo>
                    <a:pt x="0" y="2632"/>
                  </a:lnTo>
                  <a:lnTo>
                    <a:pt x="2828" y="2632"/>
                  </a:lnTo>
                  <a:lnTo>
                    <a:pt x="2828" y="1910"/>
                  </a:lnTo>
                  <a:cubicBezTo>
                    <a:pt x="2828" y="1517"/>
                    <a:pt x="2891" y="1133"/>
                    <a:pt x="3007" y="777"/>
                  </a:cubicBezTo>
                  <a:lnTo>
                    <a:pt x="3007" y="777"/>
                  </a:lnTo>
                  <a:cubicBezTo>
                    <a:pt x="2864" y="803"/>
                    <a:pt x="2712" y="821"/>
                    <a:pt x="2561" y="821"/>
                  </a:cubicBezTo>
                  <a:cubicBezTo>
                    <a:pt x="1892" y="821"/>
                    <a:pt x="1294" y="500"/>
                    <a:pt x="9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9"/>
            <p:cNvSpPr/>
            <p:nvPr/>
          </p:nvSpPr>
          <p:spPr>
            <a:xfrm>
              <a:off x="4683075" y="3310414"/>
              <a:ext cx="90950" cy="90957"/>
            </a:xfrm>
            <a:custGeom>
              <a:avLst/>
              <a:gdLst/>
              <a:ahLst/>
              <a:cxnLst/>
              <a:rect l="l" t="t" r="r" b="b"/>
              <a:pathLst>
                <a:path w="2633" h="2633" extrusionOk="0">
                  <a:moveTo>
                    <a:pt x="1312" y="1"/>
                  </a:moveTo>
                  <a:cubicBezTo>
                    <a:pt x="589" y="1"/>
                    <a:pt x="0" y="590"/>
                    <a:pt x="0" y="1312"/>
                  </a:cubicBezTo>
                  <a:cubicBezTo>
                    <a:pt x="0" y="2044"/>
                    <a:pt x="589" y="2633"/>
                    <a:pt x="1312" y="2633"/>
                  </a:cubicBezTo>
                  <a:cubicBezTo>
                    <a:pt x="2043" y="2633"/>
                    <a:pt x="2632" y="2044"/>
                    <a:pt x="2632" y="1312"/>
                  </a:cubicBezTo>
                  <a:cubicBezTo>
                    <a:pt x="2632" y="590"/>
                    <a:pt x="2043" y="1"/>
                    <a:pt x="1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9"/>
            <p:cNvSpPr/>
            <p:nvPr/>
          </p:nvSpPr>
          <p:spPr>
            <a:xfrm>
              <a:off x="4988475" y="3400090"/>
              <a:ext cx="98342" cy="88815"/>
            </a:xfrm>
            <a:custGeom>
              <a:avLst/>
              <a:gdLst/>
              <a:ahLst/>
              <a:cxnLst/>
              <a:rect l="l" t="t" r="r" b="b"/>
              <a:pathLst>
                <a:path w="2847" h="2571" extrusionOk="0">
                  <a:moveTo>
                    <a:pt x="2007" y="1"/>
                  </a:moveTo>
                  <a:cubicBezTo>
                    <a:pt x="1633" y="465"/>
                    <a:pt x="1062" y="759"/>
                    <a:pt x="420" y="759"/>
                  </a:cubicBezTo>
                  <a:cubicBezTo>
                    <a:pt x="277" y="759"/>
                    <a:pt x="134" y="750"/>
                    <a:pt x="0" y="715"/>
                  </a:cubicBezTo>
                  <a:lnTo>
                    <a:pt x="0" y="715"/>
                  </a:lnTo>
                  <a:cubicBezTo>
                    <a:pt x="107" y="1071"/>
                    <a:pt x="170" y="1455"/>
                    <a:pt x="170" y="1848"/>
                  </a:cubicBezTo>
                  <a:lnTo>
                    <a:pt x="170" y="2570"/>
                  </a:lnTo>
                  <a:lnTo>
                    <a:pt x="2846" y="2570"/>
                  </a:lnTo>
                  <a:lnTo>
                    <a:pt x="2846" y="1883"/>
                  </a:lnTo>
                  <a:cubicBezTo>
                    <a:pt x="2846" y="1134"/>
                    <a:pt x="2525" y="465"/>
                    <a:pt x="20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9"/>
            <p:cNvSpPr/>
            <p:nvPr/>
          </p:nvSpPr>
          <p:spPr>
            <a:xfrm>
              <a:off x="4817726" y="3099628"/>
              <a:ext cx="90640" cy="37654"/>
            </a:xfrm>
            <a:custGeom>
              <a:avLst/>
              <a:gdLst/>
              <a:ahLst/>
              <a:cxnLst/>
              <a:rect l="l" t="t" r="r" b="b"/>
              <a:pathLst>
                <a:path w="2624" h="1090" extrusionOk="0">
                  <a:moveTo>
                    <a:pt x="1312" y="1"/>
                  </a:moveTo>
                  <a:cubicBezTo>
                    <a:pt x="813" y="1"/>
                    <a:pt x="331" y="215"/>
                    <a:pt x="1" y="590"/>
                  </a:cubicBezTo>
                  <a:lnTo>
                    <a:pt x="563" y="1089"/>
                  </a:lnTo>
                  <a:cubicBezTo>
                    <a:pt x="750" y="875"/>
                    <a:pt x="1027" y="759"/>
                    <a:pt x="1312" y="759"/>
                  </a:cubicBezTo>
                  <a:cubicBezTo>
                    <a:pt x="1598" y="759"/>
                    <a:pt x="1865" y="875"/>
                    <a:pt x="2053" y="1089"/>
                  </a:cubicBezTo>
                  <a:lnTo>
                    <a:pt x="2624" y="590"/>
                  </a:lnTo>
                  <a:cubicBezTo>
                    <a:pt x="2285" y="215"/>
                    <a:pt x="1812" y="1"/>
                    <a:pt x="1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9"/>
            <p:cNvSpPr/>
            <p:nvPr/>
          </p:nvSpPr>
          <p:spPr>
            <a:xfrm>
              <a:off x="4775203" y="3042942"/>
              <a:ext cx="175372" cy="56723"/>
            </a:xfrm>
            <a:custGeom>
              <a:avLst/>
              <a:gdLst/>
              <a:ahLst/>
              <a:cxnLst/>
              <a:rect l="l" t="t" r="r" b="b"/>
              <a:pathLst>
                <a:path w="5077" h="1642" extrusionOk="0">
                  <a:moveTo>
                    <a:pt x="2543" y="0"/>
                  </a:moveTo>
                  <a:cubicBezTo>
                    <a:pt x="1571" y="0"/>
                    <a:pt x="652" y="411"/>
                    <a:pt x="1" y="1142"/>
                  </a:cubicBezTo>
                  <a:lnTo>
                    <a:pt x="572" y="1642"/>
                  </a:lnTo>
                  <a:cubicBezTo>
                    <a:pt x="1071" y="1080"/>
                    <a:pt x="1785" y="750"/>
                    <a:pt x="2543" y="750"/>
                  </a:cubicBezTo>
                  <a:cubicBezTo>
                    <a:pt x="3293" y="750"/>
                    <a:pt x="4006" y="1080"/>
                    <a:pt x="4515" y="1642"/>
                  </a:cubicBezTo>
                  <a:lnTo>
                    <a:pt x="5077" y="1142"/>
                  </a:lnTo>
                  <a:cubicBezTo>
                    <a:pt x="4435" y="411"/>
                    <a:pt x="3507" y="0"/>
                    <a:pt x="2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9"/>
            <p:cNvSpPr/>
            <p:nvPr/>
          </p:nvSpPr>
          <p:spPr>
            <a:xfrm>
              <a:off x="4763182" y="3368966"/>
              <a:ext cx="205908" cy="119940"/>
            </a:xfrm>
            <a:custGeom>
              <a:avLst/>
              <a:gdLst/>
              <a:ahLst/>
              <a:cxnLst/>
              <a:rect l="l" t="t" r="r" b="b"/>
              <a:pathLst>
                <a:path w="5961" h="3472" extrusionOk="0">
                  <a:moveTo>
                    <a:pt x="1848" y="1"/>
                  </a:moveTo>
                  <a:cubicBezTo>
                    <a:pt x="768" y="447"/>
                    <a:pt x="1" y="1508"/>
                    <a:pt x="1" y="2749"/>
                  </a:cubicBezTo>
                  <a:lnTo>
                    <a:pt x="1" y="3471"/>
                  </a:lnTo>
                  <a:lnTo>
                    <a:pt x="5960" y="3471"/>
                  </a:lnTo>
                  <a:lnTo>
                    <a:pt x="5960" y="2749"/>
                  </a:lnTo>
                  <a:cubicBezTo>
                    <a:pt x="5960" y="1508"/>
                    <a:pt x="5202" y="447"/>
                    <a:pt x="4114" y="1"/>
                  </a:cubicBezTo>
                  <a:cubicBezTo>
                    <a:pt x="3783" y="188"/>
                    <a:pt x="3391" y="295"/>
                    <a:pt x="2981" y="295"/>
                  </a:cubicBezTo>
                  <a:cubicBezTo>
                    <a:pt x="2570" y="295"/>
                    <a:pt x="2178" y="188"/>
                    <a:pt x="18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9"/>
            <p:cNvSpPr/>
            <p:nvPr/>
          </p:nvSpPr>
          <p:spPr>
            <a:xfrm>
              <a:off x="4806327" y="3246094"/>
              <a:ext cx="118688" cy="108057"/>
            </a:xfrm>
            <a:custGeom>
              <a:avLst/>
              <a:gdLst/>
              <a:ahLst/>
              <a:cxnLst/>
              <a:rect l="l" t="t" r="r" b="b"/>
              <a:pathLst>
                <a:path w="3436" h="3128" extrusionOk="0">
                  <a:moveTo>
                    <a:pt x="1719" y="1"/>
                  </a:moveTo>
                  <a:cubicBezTo>
                    <a:pt x="1319" y="1"/>
                    <a:pt x="920" y="154"/>
                    <a:pt x="616" y="462"/>
                  </a:cubicBezTo>
                  <a:cubicBezTo>
                    <a:pt x="1" y="1069"/>
                    <a:pt x="1" y="2059"/>
                    <a:pt x="616" y="2666"/>
                  </a:cubicBezTo>
                  <a:cubicBezTo>
                    <a:pt x="920" y="2974"/>
                    <a:pt x="1319" y="3127"/>
                    <a:pt x="1719" y="3127"/>
                  </a:cubicBezTo>
                  <a:cubicBezTo>
                    <a:pt x="2120" y="3127"/>
                    <a:pt x="2521" y="2974"/>
                    <a:pt x="2829" y="2666"/>
                  </a:cubicBezTo>
                  <a:cubicBezTo>
                    <a:pt x="3435" y="2059"/>
                    <a:pt x="3435" y="1069"/>
                    <a:pt x="2829" y="462"/>
                  </a:cubicBezTo>
                  <a:cubicBezTo>
                    <a:pt x="2521" y="154"/>
                    <a:pt x="2120" y="1"/>
                    <a:pt x="17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9"/>
            <p:cNvSpPr/>
            <p:nvPr/>
          </p:nvSpPr>
          <p:spPr>
            <a:xfrm>
              <a:off x="4957040" y="3310414"/>
              <a:ext cx="90916" cy="90957"/>
            </a:xfrm>
            <a:custGeom>
              <a:avLst/>
              <a:gdLst/>
              <a:ahLst/>
              <a:cxnLst/>
              <a:rect l="l" t="t" r="r" b="b"/>
              <a:pathLst>
                <a:path w="2632" h="2633" extrusionOk="0">
                  <a:moveTo>
                    <a:pt x="1321" y="1"/>
                  </a:moveTo>
                  <a:cubicBezTo>
                    <a:pt x="589" y="1"/>
                    <a:pt x="0" y="590"/>
                    <a:pt x="0" y="1312"/>
                  </a:cubicBezTo>
                  <a:cubicBezTo>
                    <a:pt x="0" y="2044"/>
                    <a:pt x="589" y="2633"/>
                    <a:pt x="1321" y="2633"/>
                  </a:cubicBezTo>
                  <a:cubicBezTo>
                    <a:pt x="2043" y="2633"/>
                    <a:pt x="2632" y="2044"/>
                    <a:pt x="2632" y="1312"/>
                  </a:cubicBezTo>
                  <a:cubicBezTo>
                    <a:pt x="2632" y="590"/>
                    <a:pt x="2043" y="1"/>
                    <a:pt x="1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 name="Google Shape;1206;p59"/>
          <p:cNvGrpSpPr/>
          <p:nvPr/>
        </p:nvGrpSpPr>
        <p:grpSpPr>
          <a:xfrm>
            <a:off x="5209492" y="3072739"/>
            <a:ext cx="439993" cy="437615"/>
            <a:chOff x="5222681" y="3042631"/>
            <a:chExt cx="449018" cy="446592"/>
          </a:xfrm>
        </p:grpSpPr>
        <p:sp>
          <p:nvSpPr>
            <p:cNvPr id="1207" name="Google Shape;1207;p59"/>
            <p:cNvSpPr/>
            <p:nvPr/>
          </p:nvSpPr>
          <p:spPr>
            <a:xfrm>
              <a:off x="5226377" y="3042631"/>
              <a:ext cx="445322" cy="300196"/>
            </a:xfrm>
            <a:custGeom>
              <a:avLst/>
              <a:gdLst/>
              <a:ahLst/>
              <a:cxnLst/>
              <a:rect l="l" t="t" r="r" b="b"/>
              <a:pathLst>
                <a:path w="12892" h="8690" extrusionOk="0">
                  <a:moveTo>
                    <a:pt x="5694" y="0"/>
                  </a:moveTo>
                  <a:cubicBezTo>
                    <a:pt x="4354" y="0"/>
                    <a:pt x="3265" y="1121"/>
                    <a:pt x="3265" y="2463"/>
                  </a:cubicBezTo>
                  <a:lnTo>
                    <a:pt x="3265" y="2597"/>
                  </a:lnTo>
                  <a:lnTo>
                    <a:pt x="3042" y="2597"/>
                  </a:lnTo>
                  <a:cubicBezTo>
                    <a:pt x="1365" y="2597"/>
                    <a:pt x="0" y="3961"/>
                    <a:pt x="0" y="5647"/>
                  </a:cubicBezTo>
                  <a:cubicBezTo>
                    <a:pt x="0" y="6531"/>
                    <a:pt x="393" y="7360"/>
                    <a:pt x="1035" y="7922"/>
                  </a:cubicBezTo>
                  <a:lnTo>
                    <a:pt x="2605" y="5193"/>
                  </a:lnTo>
                  <a:cubicBezTo>
                    <a:pt x="2989" y="4541"/>
                    <a:pt x="3658" y="4158"/>
                    <a:pt x="4407" y="4158"/>
                  </a:cubicBezTo>
                  <a:cubicBezTo>
                    <a:pt x="5157" y="4158"/>
                    <a:pt x="5835" y="4541"/>
                    <a:pt x="6209" y="5193"/>
                  </a:cubicBezTo>
                  <a:lnTo>
                    <a:pt x="8225" y="8690"/>
                  </a:lnTo>
                  <a:lnTo>
                    <a:pt x="10554" y="8690"/>
                  </a:lnTo>
                  <a:cubicBezTo>
                    <a:pt x="11838" y="8690"/>
                    <a:pt x="12891" y="7646"/>
                    <a:pt x="12873" y="6361"/>
                  </a:cubicBezTo>
                  <a:cubicBezTo>
                    <a:pt x="12855" y="5175"/>
                    <a:pt x="11928" y="4202"/>
                    <a:pt x="10750" y="4113"/>
                  </a:cubicBezTo>
                  <a:cubicBezTo>
                    <a:pt x="10652" y="3078"/>
                    <a:pt x="9787" y="2266"/>
                    <a:pt x="8725" y="2266"/>
                  </a:cubicBezTo>
                  <a:cubicBezTo>
                    <a:pt x="8520" y="2266"/>
                    <a:pt x="8315" y="2302"/>
                    <a:pt x="8127" y="2356"/>
                  </a:cubicBezTo>
                  <a:cubicBezTo>
                    <a:pt x="8083" y="1053"/>
                    <a:pt x="7021" y="9"/>
                    <a:pt x="5710" y="0"/>
                  </a:cubicBezTo>
                  <a:cubicBezTo>
                    <a:pt x="5704" y="0"/>
                    <a:pt x="5699" y="0"/>
                    <a:pt x="5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9"/>
            <p:cNvSpPr/>
            <p:nvPr/>
          </p:nvSpPr>
          <p:spPr>
            <a:xfrm>
              <a:off x="5222681" y="3211516"/>
              <a:ext cx="310952" cy="277707"/>
            </a:xfrm>
            <a:custGeom>
              <a:avLst/>
              <a:gdLst/>
              <a:ahLst/>
              <a:cxnLst/>
              <a:rect l="l" t="t" r="r" b="b"/>
              <a:pathLst>
                <a:path w="9002" h="8039" extrusionOk="0">
                  <a:moveTo>
                    <a:pt x="4969" y="2864"/>
                  </a:moveTo>
                  <a:lnTo>
                    <a:pt x="4809" y="5112"/>
                  </a:lnTo>
                  <a:lnTo>
                    <a:pt x="4202" y="5112"/>
                  </a:lnTo>
                  <a:lnTo>
                    <a:pt x="4050" y="2864"/>
                  </a:lnTo>
                  <a:close/>
                  <a:moveTo>
                    <a:pt x="4505" y="5620"/>
                  </a:moveTo>
                  <a:cubicBezTo>
                    <a:pt x="4782" y="5620"/>
                    <a:pt x="4978" y="5808"/>
                    <a:pt x="4978" y="6058"/>
                  </a:cubicBezTo>
                  <a:cubicBezTo>
                    <a:pt x="4978" y="6307"/>
                    <a:pt x="4782" y="6504"/>
                    <a:pt x="4505" y="6504"/>
                  </a:cubicBezTo>
                  <a:cubicBezTo>
                    <a:pt x="4229" y="6504"/>
                    <a:pt x="4033" y="6307"/>
                    <a:pt x="4033" y="6058"/>
                  </a:cubicBezTo>
                  <a:cubicBezTo>
                    <a:pt x="4033" y="5808"/>
                    <a:pt x="4229" y="5620"/>
                    <a:pt x="4505" y="5620"/>
                  </a:cubicBezTo>
                  <a:close/>
                  <a:moveTo>
                    <a:pt x="4505" y="0"/>
                  </a:moveTo>
                  <a:cubicBezTo>
                    <a:pt x="4024" y="0"/>
                    <a:pt x="3586" y="250"/>
                    <a:pt x="3346" y="678"/>
                  </a:cubicBezTo>
                  <a:lnTo>
                    <a:pt x="259" y="6022"/>
                  </a:lnTo>
                  <a:cubicBezTo>
                    <a:pt x="0" y="6459"/>
                    <a:pt x="9" y="6976"/>
                    <a:pt x="277" y="7405"/>
                  </a:cubicBezTo>
                  <a:cubicBezTo>
                    <a:pt x="527" y="7806"/>
                    <a:pt x="973" y="8038"/>
                    <a:pt x="1445" y="8038"/>
                  </a:cubicBezTo>
                  <a:lnTo>
                    <a:pt x="7592" y="8038"/>
                  </a:lnTo>
                  <a:cubicBezTo>
                    <a:pt x="8083" y="8038"/>
                    <a:pt x="8520" y="7788"/>
                    <a:pt x="8761" y="7369"/>
                  </a:cubicBezTo>
                  <a:cubicBezTo>
                    <a:pt x="9002" y="6950"/>
                    <a:pt x="9002" y="6441"/>
                    <a:pt x="8761" y="6022"/>
                  </a:cubicBezTo>
                  <a:lnTo>
                    <a:pt x="5674" y="678"/>
                  </a:lnTo>
                  <a:cubicBezTo>
                    <a:pt x="5433" y="250"/>
                    <a:pt x="4996" y="0"/>
                    <a:pt x="45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59"/>
          <p:cNvGrpSpPr/>
          <p:nvPr/>
        </p:nvGrpSpPr>
        <p:grpSpPr>
          <a:xfrm>
            <a:off x="5846028" y="3072739"/>
            <a:ext cx="314687" cy="437609"/>
            <a:chOff x="5872273" y="3042631"/>
            <a:chExt cx="321142" cy="446585"/>
          </a:xfrm>
        </p:grpSpPr>
        <p:sp>
          <p:nvSpPr>
            <p:cNvPr id="1210" name="Google Shape;1210;p59"/>
            <p:cNvSpPr/>
            <p:nvPr/>
          </p:nvSpPr>
          <p:spPr>
            <a:xfrm>
              <a:off x="5872273" y="3402888"/>
              <a:ext cx="321142" cy="86328"/>
            </a:xfrm>
            <a:custGeom>
              <a:avLst/>
              <a:gdLst/>
              <a:ahLst/>
              <a:cxnLst/>
              <a:rect l="l" t="t" r="r" b="b"/>
              <a:pathLst>
                <a:path w="9297" h="2499" extrusionOk="0">
                  <a:moveTo>
                    <a:pt x="5050" y="883"/>
                  </a:moveTo>
                  <a:lnTo>
                    <a:pt x="5050" y="1642"/>
                  </a:lnTo>
                  <a:lnTo>
                    <a:pt x="4265" y="1642"/>
                  </a:lnTo>
                  <a:lnTo>
                    <a:pt x="4265" y="883"/>
                  </a:lnTo>
                  <a:close/>
                  <a:moveTo>
                    <a:pt x="1" y="0"/>
                  </a:moveTo>
                  <a:lnTo>
                    <a:pt x="1" y="2498"/>
                  </a:lnTo>
                  <a:lnTo>
                    <a:pt x="9297" y="2498"/>
                  </a:lnTo>
                  <a:lnTo>
                    <a:pt x="92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9"/>
            <p:cNvSpPr/>
            <p:nvPr/>
          </p:nvSpPr>
          <p:spPr>
            <a:xfrm>
              <a:off x="5943778" y="3202949"/>
              <a:ext cx="178447" cy="106606"/>
            </a:xfrm>
            <a:custGeom>
              <a:avLst/>
              <a:gdLst/>
              <a:ahLst/>
              <a:cxnLst/>
              <a:rect l="l" t="t" r="r" b="b"/>
              <a:pathLst>
                <a:path w="5166" h="3086" extrusionOk="0">
                  <a:moveTo>
                    <a:pt x="2928" y="1"/>
                  </a:moveTo>
                  <a:cubicBezTo>
                    <a:pt x="2590" y="1"/>
                    <a:pt x="2320" y="276"/>
                    <a:pt x="2320" y="614"/>
                  </a:cubicBezTo>
                  <a:lnTo>
                    <a:pt x="2320" y="1453"/>
                  </a:lnTo>
                  <a:lnTo>
                    <a:pt x="1794" y="1221"/>
                  </a:lnTo>
                  <a:cubicBezTo>
                    <a:pt x="1712" y="1183"/>
                    <a:pt x="1630" y="1165"/>
                    <a:pt x="1543" y="1165"/>
                  </a:cubicBezTo>
                  <a:cubicBezTo>
                    <a:pt x="1526" y="1165"/>
                    <a:pt x="1508" y="1166"/>
                    <a:pt x="1490" y="1167"/>
                  </a:cubicBezTo>
                  <a:cubicBezTo>
                    <a:pt x="1169" y="1185"/>
                    <a:pt x="910" y="1444"/>
                    <a:pt x="875" y="1756"/>
                  </a:cubicBezTo>
                  <a:cubicBezTo>
                    <a:pt x="866" y="1845"/>
                    <a:pt x="875" y="1934"/>
                    <a:pt x="893" y="2015"/>
                  </a:cubicBezTo>
                  <a:lnTo>
                    <a:pt x="1035" y="2505"/>
                  </a:lnTo>
                  <a:lnTo>
                    <a:pt x="331" y="2505"/>
                  </a:lnTo>
                  <a:cubicBezTo>
                    <a:pt x="197" y="2505"/>
                    <a:pt x="81" y="2594"/>
                    <a:pt x="45" y="2719"/>
                  </a:cubicBezTo>
                  <a:cubicBezTo>
                    <a:pt x="0" y="2916"/>
                    <a:pt x="143" y="3085"/>
                    <a:pt x="331" y="3085"/>
                  </a:cubicBezTo>
                  <a:lnTo>
                    <a:pt x="4193" y="3085"/>
                  </a:lnTo>
                  <a:cubicBezTo>
                    <a:pt x="4639" y="3085"/>
                    <a:pt x="5023" y="2764"/>
                    <a:pt x="5085" y="2327"/>
                  </a:cubicBezTo>
                  <a:cubicBezTo>
                    <a:pt x="5166" y="1774"/>
                    <a:pt x="4738" y="1292"/>
                    <a:pt x="4202" y="1292"/>
                  </a:cubicBezTo>
                  <a:lnTo>
                    <a:pt x="3533" y="1292"/>
                  </a:lnTo>
                  <a:lnTo>
                    <a:pt x="3533" y="614"/>
                  </a:lnTo>
                  <a:cubicBezTo>
                    <a:pt x="3533" y="346"/>
                    <a:pt x="3328" y="70"/>
                    <a:pt x="3069" y="16"/>
                  </a:cubicBezTo>
                  <a:cubicBezTo>
                    <a:pt x="3021" y="6"/>
                    <a:pt x="2974"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9"/>
            <p:cNvSpPr/>
            <p:nvPr/>
          </p:nvSpPr>
          <p:spPr>
            <a:xfrm>
              <a:off x="5872273" y="3042631"/>
              <a:ext cx="321142" cy="334085"/>
            </a:xfrm>
            <a:custGeom>
              <a:avLst/>
              <a:gdLst/>
              <a:ahLst/>
              <a:cxnLst/>
              <a:rect l="l" t="t" r="r" b="b"/>
              <a:pathLst>
                <a:path w="9297" h="9671" extrusionOk="0">
                  <a:moveTo>
                    <a:pt x="4006" y="1481"/>
                  </a:moveTo>
                  <a:lnTo>
                    <a:pt x="5318" y="2793"/>
                  </a:lnTo>
                  <a:lnTo>
                    <a:pt x="4782" y="3328"/>
                  </a:lnTo>
                  <a:lnTo>
                    <a:pt x="4390" y="2936"/>
                  </a:lnTo>
                  <a:lnTo>
                    <a:pt x="4390" y="4077"/>
                  </a:lnTo>
                  <a:cubicBezTo>
                    <a:pt x="4577" y="3988"/>
                    <a:pt x="4782" y="3935"/>
                    <a:pt x="4997" y="3935"/>
                  </a:cubicBezTo>
                  <a:cubicBezTo>
                    <a:pt x="5710" y="3935"/>
                    <a:pt x="6299" y="4488"/>
                    <a:pt x="6353" y="5184"/>
                  </a:cubicBezTo>
                  <a:cubicBezTo>
                    <a:pt x="7227" y="5228"/>
                    <a:pt x="7914" y="5951"/>
                    <a:pt x="7914" y="6834"/>
                  </a:cubicBezTo>
                  <a:cubicBezTo>
                    <a:pt x="7914" y="7744"/>
                    <a:pt x="7173" y="8484"/>
                    <a:pt x="6263" y="8484"/>
                  </a:cubicBezTo>
                  <a:lnTo>
                    <a:pt x="2427" y="8484"/>
                  </a:lnTo>
                  <a:cubicBezTo>
                    <a:pt x="1874" y="8484"/>
                    <a:pt x="1410" y="8056"/>
                    <a:pt x="1375" y="7512"/>
                  </a:cubicBezTo>
                  <a:cubicBezTo>
                    <a:pt x="1339" y="6977"/>
                    <a:pt x="1705" y="6522"/>
                    <a:pt x="2195" y="6424"/>
                  </a:cubicBezTo>
                  <a:cubicBezTo>
                    <a:pt x="2195" y="6397"/>
                    <a:pt x="2204" y="6370"/>
                    <a:pt x="2204" y="6343"/>
                  </a:cubicBezTo>
                  <a:cubicBezTo>
                    <a:pt x="2240" y="6013"/>
                    <a:pt x="2392" y="5701"/>
                    <a:pt x="2632" y="5478"/>
                  </a:cubicBezTo>
                  <a:cubicBezTo>
                    <a:pt x="3007" y="5118"/>
                    <a:pt x="3404" y="5083"/>
                    <a:pt x="3567" y="5083"/>
                  </a:cubicBezTo>
                  <a:cubicBezTo>
                    <a:pt x="3606" y="5083"/>
                    <a:pt x="3632" y="5085"/>
                    <a:pt x="3641" y="5085"/>
                  </a:cubicBezTo>
                  <a:lnTo>
                    <a:pt x="3641" y="2927"/>
                  </a:lnTo>
                  <a:lnTo>
                    <a:pt x="3230" y="3328"/>
                  </a:lnTo>
                  <a:lnTo>
                    <a:pt x="2695" y="2793"/>
                  </a:lnTo>
                  <a:lnTo>
                    <a:pt x="4006" y="1481"/>
                  </a:lnTo>
                  <a:close/>
                  <a:moveTo>
                    <a:pt x="1" y="0"/>
                  </a:moveTo>
                  <a:lnTo>
                    <a:pt x="1" y="9671"/>
                  </a:lnTo>
                  <a:lnTo>
                    <a:pt x="9297" y="9671"/>
                  </a:lnTo>
                  <a:lnTo>
                    <a:pt x="92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59"/>
          <p:cNvGrpSpPr/>
          <p:nvPr/>
        </p:nvGrpSpPr>
        <p:grpSpPr>
          <a:xfrm>
            <a:off x="6357592" y="3072739"/>
            <a:ext cx="437251" cy="437609"/>
            <a:chOff x="6394331" y="3042631"/>
            <a:chExt cx="446220" cy="446586"/>
          </a:xfrm>
        </p:grpSpPr>
        <p:sp>
          <p:nvSpPr>
            <p:cNvPr id="1214" name="Google Shape;1214;p59"/>
            <p:cNvSpPr/>
            <p:nvPr/>
          </p:nvSpPr>
          <p:spPr>
            <a:xfrm>
              <a:off x="6394607" y="3042631"/>
              <a:ext cx="445944" cy="302649"/>
            </a:xfrm>
            <a:custGeom>
              <a:avLst/>
              <a:gdLst/>
              <a:ahLst/>
              <a:cxnLst/>
              <a:rect l="l" t="t" r="r" b="b"/>
              <a:pathLst>
                <a:path w="12910" h="8761" extrusionOk="0">
                  <a:moveTo>
                    <a:pt x="5710" y="0"/>
                  </a:moveTo>
                  <a:cubicBezTo>
                    <a:pt x="4363" y="0"/>
                    <a:pt x="3275" y="1098"/>
                    <a:pt x="3275" y="2454"/>
                  </a:cubicBezTo>
                  <a:lnTo>
                    <a:pt x="3275" y="2623"/>
                  </a:lnTo>
                  <a:lnTo>
                    <a:pt x="3052" y="2623"/>
                  </a:lnTo>
                  <a:cubicBezTo>
                    <a:pt x="1366" y="2623"/>
                    <a:pt x="1" y="4006"/>
                    <a:pt x="1" y="5692"/>
                  </a:cubicBezTo>
                  <a:cubicBezTo>
                    <a:pt x="1" y="6085"/>
                    <a:pt x="72" y="6468"/>
                    <a:pt x="215" y="6825"/>
                  </a:cubicBezTo>
                  <a:cubicBezTo>
                    <a:pt x="982" y="5915"/>
                    <a:pt x="2124" y="5335"/>
                    <a:pt x="3409" y="5335"/>
                  </a:cubicBezTo>
                  <a:cubicBezTo>
                    <a:pt x="5452" y="5335"/>
                    <a:pt x="7165" y="6816"/>
                    <a:pt x="7512" y="8761"/>
                  </a:cubicBezTo>
                  <a:lnTo>
                    <a:pt x="10617" y="8761"/>
                  </a:lnTo>
                  <a:cubicBezTo>
                    <a:pt x="11884" y="8761"/>
                    <a:pt x="12910" y="7726"/>
                    <a:pt x="12910" y="6450"/>
                  </a:cubicBezTo>
                  <a:cubicBezTo>
                    <a:pt x="12910" y="5237"/>
                    <a:pt x="11973" y="4238"/>
                    <a:pt x="10786" y="4149"/>
                  </a:cubicBezTo>
                  <a:cubicBezTo>
                    <a:pt x="10688" y="3105"/>
                    <a:pt x="9814" y="2293"/>
                    <a:pt x="8752" y="2293"/>
                  </a:cubicBezTo>
                  <a:cubicBezTo>
                    <a:pt x="8547" y="2293"/>
                    <a:pt x="8342" y="2320"/>
                    <a:pt x="8146" y="2382"/>
                  </a:cubicBezTo>
                  <a:cubicBezTo>
                    <a:pt x="8110" y="1062"/>
                    <a:pt x="7031" y="0"/>
                    <a:pt x="57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9"/>
            <p:cNvSpPr/>
            <p:nvPr/>
          </p:nvSpPr>
          <p:spPr>
            <a:xfrm>
              <a:off x="6525907" y="3309516"/>
              <a:ext cx="104802" cy="179081"/>
            </a:xfrm>
            <a:custGeom>
              <a:avLst/>
              <a:gdLst/>
              <a:ahLst/>
              <a:cxnLst/>
              <a:rect l="l" t="t" r="r" b="b"/>
              <a:pathLst>
                <a:path w="3034" h="5184" extrusionOk="0">
                  <a:moveTo>
                    <a:pt x="2543" y="0"/>
                  </a:moveTo>
                  <a:lnTo>
                    <a:pt x="0" y="1873"/>
                  </a:lnTo>
                  <a:lnTo>
                    <a:pt x="0" y="5183"/>
                  </a:lnTo>
                  <a:cubicBezTo>
                    <a:pt x="1704" y="4978"/>
                    <a:pt x="3033" y="3533"/>
                    <a:pt x="3033" y="1775"/>
                  </a:cubicBezTo>
                  <a:cubicBezTo>
                    <a:pt x="3033" y="1124"/>
                    <a:pt x="2855" y="517"/>
                    <a:pt x="25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9"/>
            <p:cNvSpPr/>
            <p:nvPr/>
          </p:nvSpPr>
          <p:spPr>
            <a:xfrm>
              <a:off x="6394331" y="3380987"/>
              <a:ext cx="106322" cy="108229"/>
            </a:xfrm>
            <a:custGeom>
              <a:avLst/>
              <a:gdLst/>
              <a:ahLst/>
              <a:cxnLst/>
              <a:rect l="l" t="t" r="r" b="b"/>
              <a:pathLst>
                <a:path w="3078" h="3133" extrusionOk="0">
                  <a:moveTo>
                    <a:pt x="0" y="1"/>
                  </a:moveTo>
                  <a:cubicBezTo>
                    <a:pt x="134" y="1651"/>
                    <a:pt x="1436" y="2971"/>
                    <a:pt x="3078" y="3132"/>
                  </a:cubicBezTo>
                  <a:lnTo>
                    <a:pt x="30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9"/>
            <p:cNvSpPr/>
            <p:nvPr/>
          </p:nvSpPr>
          <p:spPr>
            <a:xfrm>
              <a:off x="6394331" y="3252174"/>
              <a:ext cx="203697" cy="102668"/>
            </a:xfrm>
            <a:custGeom>
              <a:avLst/>
              <a:gdLst/>
              <a:ahLst/>
              <a:cxnLst/>
              <a:rect l="l" t="t" r="r" b="b"/>
              <a:pathLst>
                <a:path w="5897" h="2972" extrusionOk="0">
                  <a:moveTo>
                    <a:pt x="3408" y="1"/>
                  </a:moveTo>
                  <a:cubicBezTo>
                    <a:pt x="1668" y="1"/>
                    <a:pt x="232" y="1294"/>
                    <a:pt x="0" y="2971"/>
                  </a:cubicBezTo>
                  <a:lnTo>
                    <a:pt x="3319" y="2971"/>
                  </a:lnTo>
                  <a:lnTo>
                    <a:pt x="5897" y="1071"/>
                  </a:lnTo>
                  <a:cubicBezTo>
                    <a:pt x="5272" y="411"/>
                    <a:pt x="4389" y="1"/>
                    <a:pt x="3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59"/>
          <p:cNvGrpSpPr/>
          <p:nvPr/>
        </p:nvGrpSpPr>
        <p:grpSpPr>
          <a:xfrm>
            <a:off x="6930423" y="3072739"/>
            <a:ext cx="437567" cy="437610"/>
            <a:chOff x="6978912" y="3042631"/>
            <a:chExt cx="446542" cy="446587"/>
          </a:xfrm>
        </p:grpSpPr>
        <p:sp>
          <p:nvSpPr>
            <p:cNvPr id="1219" name="Google Shape;1219;p59"/>
            <p:cNvSpPr/>
            <p:nvPr/>
          </p:nvSpPr>
          <p:spPr>
            <a:xfrm>
              <a:off x="7215260" y="3202258"/>
              <a:ext cx="96477" cy="127298"/>
            </a:xfrm>
            <a:custGeom>
              <a:avLst/>
              <a:gdLst/>
              <a:ahLst/>
              <a:cxnLst/>
              <a:rect l="l" t="t" r="r" b="b"/>
              <a:pathLst>
                <a:path w="2793" h="3685" extrusionOk="0">
                  <a:moveTo>
                    <a:pt x="1" y="1"/>
                  </a:moveTo>
                  <a:lnTo>
                    <a:pt x="1" y="3685"/>
                  </a:lnTo>
                  <a:lnTo>
                    <a:pt x="2588" y="3685"/>
                  </a:lnTo>
                  <a:cubicBezTo>
                    <a:pt x="2739" y="2855"/>
                    <a:pt x="2793" y="1990"/>
                    <a:pt x="2731" y="1125"/>
                  </a:cubicBezTo>
                  <a:cubicBezTo>
                    <a:pt x="2088" y="1071"/>
                    <a:pt x="1553" y="607"/>
                    <a:pt x="14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9"/>
            <p:cNvSpPr/>
            <p:nvPr/>
          </p:nvSpPr>
          <p:spPr>
            <a:xfrm>
              <a:off x="7288008" y="3162809"/>
              <a:ext cx="52401" cy="52128"/>
            </a:xfrm>
            <a:custGeom>
              <a:avLst/>
              <a:gdLst/>
              <a:ahLst/>
              <a:cxnLst/>
              <a:rect l="l" t="t" r="r" b="b"/>
              <a:pathLst>
                <a:path w="1517" h="1509" extrusionOk="0">
                  <a:moveTo>
                    <a:pt x="758" y="1"/>
                  </a:moveTo>
                  <a:cubicBezTo>
                    <a:pt x="339" y="1"/>
                    <a:pt x="0" y="340"/>
                    <a:pt x="0" y="750"/>
                  </a:cubicBezTo>
                  <a:cubicBezTo>
                    <a:pt x="0" y="1169"/>
                    <a:pt x="339" y="1508"/>
                    <a:pt x="758" y="1508"/>
                  </a:cubicBezTo>
                  <a:cubicBezTo>
                    <a:pt x="1178" y="1508"/>
                    <a:pt x="1517" y="1169"/>
                    <a:pt x="1517" y="750"/>
                  </a:cubicBezTo>
                  <a:cubicBezTo>
                    <a:pt x="1517" y="340"/>
                    <a:pt x="1178"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9"/>
            <p:cNvSpPr/>
            <p:nvPr/>
          </p:nvSpPr>
          <p:spPr>
            <a:xfrm>
              <a:off x="7049485" y="3303955"/>
              <a:ext cx="78619" cy="78935"/>
            </a:xfrm>
            <a:custGeom>
              <a:avLst/>
              <a:gdLst/>
              <a:ahLst/>
              <a:cxnLst/>
              <a:rect l="l" t="t" r="r" b="b"/>
              <a:pathLst>
                <a:path w="2276" h="2285" extrusionOk="0">
                  <a:moveTo>
                    <a:pt x="1142" y="1"/>
                  </a:moveTo>
                  <a:cubicBezTo>
                    <a:pt x="509" y="1"/>
                    <a:pt x="0" y="509"/>
                    <a:pt x="0" y="1142"/>
                  </a:cubicBezTo>
                  <a:cubicBezTo>
                    <a:pt x="0" y="1767"/>
                    <a:pt x="509" y="2284"/>
                    <a:pt x="1142" y="2284"/>
                  </a:cubicBezTo>
                  <a:cubicBezTo>
                    <a:pt x="1767" y="2284"/>
                    <a:pt x="2275" y="1767"/>
                    <a:pt x="2275" y="1142"/>
                  </a:cubicBezTo>
                  <a:cubicBezTo>
                    <a:pt x="2275" y="509"/>
                    <a:pt x="1767" y="1"/>
                    <a:pt x="11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9"/>
            <p:cNvSpPr/>
            <p:nvPr/>
          </p:nvSpPr>
          <p:spPr>
            <a:xfrm>
              <a:off x="7105238" y="3042631"/>
              <a:ext cx="83869" cy="133482"/>
            </a:xfrm>
            <a:custGeom>
              <a:avLst/>
              <a:gdLst/>
              <a:ahLst/>
              <a:cxnLst/>
              <a:rect l="l" t="t" r="r" b="b"/>
              <a:pathLst>
                <a:path w="2428" h="3864" extrusionOk="0">
                  <a:moveTo>
                    <a:pt x="2427" y="0"/>
                  </a:moveTo>
                  <a:cubicBezTo>
                    <a:pt x="1562" y="598"/>
                    <a:pt x="857" y="1597"/>
                    <a:pt x="376" y="2757"/>
                  </a:cubicBezTo>
                  <a:cubicBezTo>
                    <a:pt x="224" y="3105"/>
                    <a:pt x="99" y="3480"/>
                    <a:pt x="1" y="3863"/>
                  </a:cubicBezTo>
                  <a:lnTo>
                    <a:pt x="2427" y="3863"/>
                  </a:lnTo>
                  <a:lnTo>
                    <a:pt x="24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9"/>
            <p:cNvSpPr/>
            <p:nvPr/>
          </p:nvSpPr>
          <p:spPr>
            <a:xfrm>
              <a:off x="7093217" y="3202258"/>
              <a:ext cx="95890" cy="127298"/>
            </a:xfrm>
            <a:custGeom>
              <a:avLst/>
              <a:gdLst/>
              <a:ahLst/>
              <a:cxnLst/>
              <a:rect l="l" t="t" r="r" b="b"/>
              <a:pathLst>
                <a:path w="2776" h="3685" extrusionOk="0">
                  <a:moveTo>
                    <a:pt x="179" y="1"/>
                  </a:moveTo>
                  <a:cubicBezTo>
                    <a:pt x="54" y="714"/>
                    <a:pt x="1" y="1455"/>
                    <a:pt x="28" y="2204"/>
                  </a:cubicBezTo>
                  <a:cubicBezTo>
                    <a:pt x="866" y="2267"/>
                    <a:pt x="1553" y="2882"/>
                    <a:pt x="1723" y="3685"/>
                  </a:cubicBezTo>
                  <a:lnTo>
                    <a:pt x="2775" y="3685"/>
                  </a:lnTo>
                  <a:lnTo>
                    <a:pt x="2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9"/>
            <p:cNvSpPr/>
            <p:nvPr/>
          </p:nvSpPr>
          <p:spPr>
            <a:xfrm>
              <a:off x="7120955" y="3355736"/>
              <a:ext cx="68152" cy="133482"/>
            </a:xfrm>
            <a:custGeom>
              <a:avLst/>
              <a:gdLst/>
              <a:ahLst/>
              <a:cxnLst/>
              <a:rect l="l" t="t" r="r" b="b"/>
              <a:pathLst>
                <a:path w="1973" h="3864" extrusionOk="0">
                  <a:moveTo>
                    <a:pt x="929" y="0"/>
                  </a:moveTo>
                  <a:cubicBezTo>
                    <a:pt x="831" y="562"/>
                    <a:pt x="474" y="1026"/>
                    <a:pt x="1" y="1303"/>
                  </a:cubicBezTo>
                  <a:cubicBezTo>
                    <a:pt x="474" y="2382"/>
                    <a:pt x="1134" y="3301"/>
                    <a:pt x="1972" y="3863"/>
                  </a:cubicBezTo>
                  <a:lnTo>
                    <a:pt x="1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9"/>
            <p:cNvSpPr/>
            <p:nvPr/>
          </p:nvSpPr>
          <p:spPr>
            <a:xfrm>
              <a:off x="7215260" y="3355736"/>
              <a:ext cx="83869" cy="133482"/>
            </a:xfrm>
            <a:custGeom>
              <a:avLst/>
              <a:gdLst/>
              <a:ahLst/>
              <a:cxnLst/>
              <a:rect l="l" t="t" r="r" b="b"/>
              <a:pathLst>
                <a:path w="2428" h="3864" extrusionOk="0">
                  <a:moveTo>
                    <a:pt x="1" y="0"/>
                  </a:moveTo>
                  <a:lnTo>
                    <a:pt x="1" y="3863"/>
                  </a:lnTo>
                  <a:cubicBezTo>
                    <a:pt x="902" y="3239"/>
                    <a:pt x="1633" y="2186"/>
                    <a:pt x="2115" y="946"/>
                  </a:cubicBezTo>
                  <a:cubicBezTo>
                    <a:pt x="2240" y="643"/>
                    <a:pt x="2338" y="321"/>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9"/>
            <p:cNvSpPr/>
            <p:nvPr/>
          </p:nvSpPr>
          <p:spPr>
            <a:xfrm>
              <a:off x="7260892" y="3355736"/>
              <a:ext cx="145769" cy="125744"/>
            </a:xfrm>
            <a:custGeom>
              <a:avLst/>
              <a:gdLst/>
              <a:ahLst/>
              <a:cxnLst/>
              <a:rect l="l" t="t" r="r" b="b"/>
              <a:pathLst>
                <a:path w="4220" h="3640" extrusionOk="0">
                  <a:moveTo>
                    <a:pt x="1882" y="0"/>
                  </a:moveTo>
                  <a:cubicBezTo>
                    <a:pt x="1784" y="420"/>
                    <a:pt x="1659" y="830"/>
                    <a:pt x="1499" y="1222"/>
                  </a:cubicBezTo>
                  <a:cubicBezTo>
                    <a:pt x="1124" y="2177"/>
                    <a:pt x="616" y="2989"/>
                    <a:pt x="0" y="3640"/>
                  </a:cubicBezTo>
                  <a:cubicBezTo>
                    <a:pt x="1891" y="3123"/>
                    <a:pt x="3435" y="1767"/>
                    <a:pt x="4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9"/>
            <p:cNvSpPr/>
            <p:nvPr/>
          </p:nvSpPr>
          <p:spPr>
            <a:xfrm>
              <a:off x="6997704" y="3355736"/>
              <a:ext cx="145182" cy="125467"/>
            </a:xfrm>
            <a:custGeom>
              <a:avLst/>
              <a:gdLst/>
              <a:ahLst/>
              <a:cxnLst/>
              <a:rect l="l" t="t" r="r" b="b"/>
              <a:pathLst>
                <a:path w="4203" h="3632" extrusionOk="0">
                  <a:moveTo>
                    <a:pt x="0" y="0"/>
                  </a:moveTo>
                  <a:cubicBezTo>
                    <a:pt x="777" y="1767"/>
                    <a:pt x="2311" y="3114"/>
                    <a:pt x="4202" y="3631"/>
                  </a:cubicBezTo>
                  <a:cubicBezTo>
                    <a:pt x="3649" y="3060"/>
                    <a:pt x="3194" y="2364"/>
                    <a:pt x="2837" y="1535"/>
                  </a:cubicBezTo>
                  <a:cubicBezTo>
                    <a:pt x="2775" y="1544"/>
                    <a:pt x="2704" y="1544"/>
                    <a:pt x="2641" y="1544"/>
                  </a:cubicBezTo>
                  <a:cubicBezTo>
                    <a:pt x="1713" y="1544"/>
                    <a:pt x="937" y="874"/>
                    <a:pt x="7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9"/>
            <p:cNvSpPr/>
            <p:nvPr/>
          </p:nvSpPr>
          <p:spPr>
            <a:xfrm>
              <a:off x="7331430" y="3202258"/>
              <a:ext cx="94025" cy="127298"/>
            </a:xfrm>
            <a:custGeom>
              <a:avLst/>
              <a:gdLst/>
              <a:ahLst/>
              <a:cxnLst/>
              <a:rect l="l" t="t" r="r" b="b"/>
              <a:pathLst>
                <a:path w="2722" h="3685" extrusionOk="0">
                  <a:moveTo>
                    <a:pt x="964" y="1"/>
                  </a:moveTo>
                  <a:cubicBezTo>
                    <a:pt x="848" y="447"/>
                    <a:pt x="536" y="812"/>
                    <a:pt x="126" y="1000"/>
                  </a:cubicBezTo>
                  <a:cubicBezTo>
                    <a:pt x="188" y="1901"/>
                    <a:pt x="153" y="2811"/>
                    <a:pt x="1" y="3685"/>
                  </a:cubicBezTo>
                  <a:lnTo>
                    <a:pt x="2454" y="3685"/>
                  </a:lnTo>
                  <a:cubicBezTo>
                    <a:pt x="2624" y="3105"/>
                    <a:pt x="2722" y="2481"/>
                    <a:pt x="2722" y="1847"/>
                  </a:cubicBezTo>
                  <a:cubicBezTo>
                    <a:pt x="2722" y="1205"/>
                    <a:pt x="2624" y="580"/>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9"/>
            <p:cNvSpPr/>
            <p:nvPr/>
          </p:nvSpPr>
          <p:spPr>
            <a:xfrm>
              <a:off x="6978912" y="3202258"/>
              <a:ext cx="94025" cy="127298"/>
            </a:xfrm>
            <a:custGeom>
              <a:avLst/>
              <a:gdLst/>
              <a:ahLst/>
              <a:cxnLst/>
              <a:rect l="l" t="t" r="r" b="b"/>
              <a:pathLst>
                <a:path w="2722" h="3685" extrusionOk="0">
                  <a:moveTo>
                    <a:pt x="268" y="1"/>
                  </a:moveTo>
                  <a:cubicBezTo>
                    <a:pt x="89" y="580"/>
                    <a:pt x="0" y="1205"/>
                    <a:pt x="0" y="1847"/>
                  </a:cubicBezTo>
                  <a:cubicBezTo>
                    <a:pt x="0" y="2481"/>
                    <a:pt x="89" y="3105"/>
                    <a:pt x="268" y="3685"/>
                  </a:cubicBezTo>
                  <a:lnTo>
                    <a:pt x="1329" y="3685"/>
                  </a:lnTo>
                  <a:cubicBezTo>
                    <a:pt x="1472" y="3034"/>
                    <a:pt x="1945" y="2507"/>
                    <a:pt x="2570" y="2293"/>
                  </a:cubicBezTo>
                  <a:cubicBezTo>
                    <a:pt x="2543" y="1517"/>
                    <a:pt x="2596" y="750"/>
                    <a:pt x="2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9"/>
            <p:cNvSpPr/>
            <p:nvPr/>
          </p:nvSpPr>
          <p:spPr>
            <a:xfrm>
              <a:off x="7260892" y="3050334"/>
              <a:ext cx="145769" cy="125778"/>
            </a:xfrm>
            <a:custGeom>
              <a:avLst/>
              <a:gdLst/>
              <a:ahLst/>
              <a:cxnLst/>
              <a:rect l="l" t="t" r="r" b="b"/>
              <a:pathLst>
                <a:path w="4220" h="3641" extrusionOk="0">
                  <a:moveTo>
                    <a:pt x="0" y="1"/>
                  </a:moveTo>
                  <a:lnTo>
                    <a:pt x="0" y="1"/>
                  </a:lnTo>
                  <a:cubicBezTo>
                    <a:pt x="143" y="152"/>
                    <a:pt x="285" y="313"/>
                    <a:pt x="419" y="491"/>
                  </a:cubicBezTo>
                  <a:cubicBezTo>
                    <a:pt x="865" y="1071"/>
                    <a:pt x="1249" y="1749"/>
                    <a:pt x="1534" y="2507"/>
                  </a:cubicBezTo>
                  <a:lnTo>
                    <a:pt x="1543" y="2507"/>
                  </a:lnTo>
                  <a:cubicBezTo>
                    <a:pt x="2248" y="2507"/>
                    <a:pt x="2837" y="2989"/>
                    <a:pt x="3006" y="3640"/>
                  </a:cubicBezTo>
                  <a:lnTo>
                    <a:pt x="4220" y="3640"/>
                  </a:lnTo>
                  <a:cubicBezTo>
                    <a:pt x="3435" y="1874"/>
                    <a:pt x="1891" y="51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9"/>
            <p:cNvSpPr/>
            <p:nvPr/>
          </p:nvSpPr>
          <p:spPr>
            <a:xfrm>
              <a:off x="7215260" y="3042631"/>
              <a:ext cx="73368" cy="133482"/>
            </a:xfrm>
            <a:custGeom>
              <a:avLst/>
              <a:gdLst/>
              <a:ahLst/>
              <a:cxnLst/>
              <a:rect l="l" t="t" r="r" b="b"/>
              <a:pathLst>
                <a:path w="2124" h="3864" extrusionOk="0">
                  <a:moveTo>
                    <a:pt x="1" y="0"/>
                  </a:moveTo>
                  <a:lnTo>
                    <a:pt x="1" y="3863"/>
                  </a:lnTo>
                  <a:lnTo>
                    <a:pt x="1401" y="3863"/>
                  </a:lnTo>
                  <a:cubicBezTo>
                    <a:pt x="1508" y="3462"/>
                    <a:pt x="1767" y="3123"/>
                    <a:pt x="2124" y="2927"/>
                  </a:cubicBezTo>
                  <a:cubicBezTo>
                    <a:pt x="1749" y="1972"/>
                    <a:pt x="1098" y="7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9"/>
            <p:cNvSpPr/>
            <p:nvPr/>
          </p:nvSpPr>
          <p:spPr>
            <a:xfrm>
              <a:off x="6997704" y="3050334"/>
              <a:ext cx="145804" cy="125778"/>
            </a:xfrm>
            <a:custGeom>
              <a:avLst/>
              <a:gdLst/>
              <a:ahLst/>
              <a:cxnLst/>
              <a:rect l="l" t="t" r="r" b="b"/>
              <a:pathLst>
                <a:path w="4221" h="3641" extrusionOk="0">
                  <a:moveTo>
                    <a:pt x="4220" y="1"/>
                  </a:moveTo>
                  <a:lnTo>
                    <a:pt x="4220" y="1"/>
                  </a:lnTo>
                  <a:cubicBezTo>
                    <a:pt x="2329" y="518"/>
                    <a:pt x="777" y="1874"/>
                    <a:pt x="0" y="3640"/>
                  </a:cubicBezTo>
                  <a:lnTo>
                    <a:pt x="2329" y="3640"/>
                  </a:lnTo>
                  <a:cubicBezTo>
                    <a:pt x="2454" y="3150"/>
                    <a:pt x="2605" y="2686"/>
                    <a:pt x="2784" y="2240"/>
                  </a:cubicBezTo>
                  <a:cubicBezTo>
                    <a:pt x="3158" y="1365"/>
                    <a:pt x="3640" y="607"/>
                    <a:pt x="4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59"/>
          <p:cNvGrpSpPr/>
          <p:nvPr/>
        </p:nvGrpSpPr>
        <p:grpSpPr>
          <a:xfrm>
            <a:off x="1774264" y="3608136"/>
            <a:ext cx="436983" cy="437308"/>
            <a:chOff x="1716988" y="3589010"/>
            <a:chExt cx="445947" cy="446278"/>
          </a:xfrm>
        </p:grpSpPr>
        <p:sp>
          <p:nvSpPr>
            <p:cNvPr id="1234" name="Google Shape;1234;p59"/>
            <p:cNvSpPr/>
            <p:nvPr/>
          </p:nvSpPr>
          <p:spPr>
            <a:xfrm>
              <a:off x="1760133" y="3995797"/>
              <a:ext cx="60726" cy="39485"/>
            </a:xfrm>
            <a:custGeom>
              <a:avLst/>
              <a:gdLst/>
              <a:ahLst/>
              <a:cxnLst/>
              <a:rect l="l" t="t" r="r" b="b"/>
              <a:pathLst>
                <a:path w="1758" h="1143" extrusionOk="0">
                  <a:moveTo>
                    <a:pt x="0" y="0"/>
                  </a:moveTo>
                  <a:lnTo>
                    <a:pt x="0" y="1142"/>
                  </a:lnTo>
                  <a:lnTo>
                    <a:pt x="1758" y="1142"/>
                  </a:lnTo>
                  <a:cubicBezTo>
                    <a:pt x="1490" y="821"/>
                    <a:pt x="1330" y="428"/>
                    <a:pt x="1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9"/>
            <p:cNvSpPr/>
            <p:nvPr/>
          </p:nvSpPr>
          <p:spPr>
            <a:xfrm>
              <a:off x="1760133" y="3929542"/>
              <a:ext cx="80139" cy="39174"/>
            </a:xfrm>
            <a:custGeom>
              <a:avLst/>
              <a:gdLst/>
              <a:ahLst/>
              <a:cxnLst/>
              <a:rect l="l" t="t" r="r" b="b"/>
              <a:pathLst>
                <a:path w="2320" h="1134" extrusionOk="0">
                  <a:moveTo>
                    <a:pt x="0" y="0"/>
                  </a:moveTo>
                  <a:lnTo>
                    <a:pt x="0" y="1133"/>
                  </a:lnTo>
                  <a:lnTo>
                    <a:pt x="1392" y="1133"/>
                  </a:lnTo>
                  <a:cubicBezTo>
                    <a:pt x="1544" y="651"/>
                    <a:pt x="1883" y="250"/>
                    <a:pt x="23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9"/>
            <p:cNvSpPr/>
            <p:nvPr/>
          </p:nvSpPr>
          <p:spPr>
            <a:xfrm>
              <a:off x="1716988" y="3589010"/>
              <a:ext cx="234854" cy="249035"/>
            </a:xfrm>
            <a:custGeom>
              <a:avLst/>
              <a:gdLst/>
              <a:ahLst/>
              <a:cxnLst/>
              <a:rect l="l" t="t" r="r" b="b"/>
              <a:pathLst>
                <a:path w="6799" h="7209" extrusionOk="0">
                  <a:moveTo>
                    <a:pt x="3399" y="0"/>
                  </a:moveTo>
                  <a:lnTo>
                    <a:pt x="0" y="4630"/>
                  </a:lnTo>
                  <a:lnTo>
                    <a:pt x="1249" y="4630"/>
                  </a:lnTo>
                  <a:lnTo>
                    <a:pt x="1249" y="7209"/>
                  </a:lnTo>
                  <a:lnTo>
                    <a:pt x="5549" y="7209"/>
                  </a:lnTo>
                  <a:lnTo>
                    <a:pt x="5549" y="4630"/>
                  </a:lnTo>
                  <a:lnTo>
                    <a:pt x="6798" y="4630"/>
                  </a:lnTo>
                  <a:lnTo>
                    <a:pt x="33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9"/>
            <p:cNvSpPr/>
            <p:nvPr/>
          </p:nvSpPr>
          <p:spPr>
            <a:xfrm>
              <a:off x="1760133" y="3864185"/>
              <a:ext cx="145769" cy="39174"/>
            </a:xfrm>
            <a:custGeom>
              <a:avLst/>
              <a:gdLst/>
              <a:ahLst/>
              <a:cxnLst/>
              <a:rect l="l" t="t" r="r" b="b"/>
              <a:pathLst>
                <a:path w="4220" h="1134" extrusionOk="0">
                  <a:moveTo>
                    <a:pt x="0" y="1"/>
                  </a:moveTo>
                  <a:lnTo>
                    <a:pt x="0" y="1134"/>
                  </a:lnTo>
                  <a:lnTo>
                    <a:pt x="3087" y="1134"/>
                  </a:lnTo>
                  <a:cubicBezTo>
                    <a:pt x="3176" y="884"/>
                    <a:pt x="3328" y="643"/>
                    <a:pt x="3524" y="447"/>
                  </a:cubicBezTo>
                  <a:cubicBezTo>
                    <a:pt x="3729" y="242"/>
                    <a:pt x="3961" y="90"/>
                    <a:pt x="42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9"/>
            <p:cNvSpPr/>
            <p:nvPr/>
          </p:nvSpPr>
          <p:spPr>
            <a:xfrm>
              <a:off x="1812501" y="3830229"/>
              <a:ext cx="350434" cy="205059"/>
            </a:xfrm>
            <a:custGeom>
              <a:avLst/>
              <a:gdLst/>
              <a:ahLst/>
              <a:cxnLst/>
              <a:rect l="l" t="t" r="r" b="b"/>
              <a:pathLst>
                <a:path w="10145" h="5936" extrusionOk="0">
                  <a:moveTo>
                    <a:pt x="5978" y="1"/>
                  </a:moveTo>
                  <a:cubicBezTo>
                    <a:pt x="4967" y="1"/>
                    <a:pt x="4144" y="809"/>
                    <a:pt x="4114" y="1814"/>
                  </a:cubicBezTo>
                  <a:cubicBezTo>
                    <a:pt x="3905" y="1664"/>
                    <a:pt x="3659" y="1589"/>
                    <a:pt x="3413" y="1589"/>
                  </a:cubicBezTo>
                  <a:cubicBezTo>
                    <a:pt x="3103" y="1589"/>
                    <a:pt x="2791" y="1708"/>
                    <a:pt x="2552" y="1947"/>
                  </a:cubicBezTo>
                  <a:cubicBezTo>
                    <a:pt x="2169" y="2322"/>
                    <a:pt x="2097" y="2902"/>
                    <a:pt x="2329" y="3357"/>
                  </a:cubicBezTo>
                  <a:lnTo>
                    <a:pt x="1482" y="3357"/>
                  </a:lnTo>
                  <a:cubicBezTo>
                    <a:pt x="1268" y="3357"/>
                    <a:pt x="1071" y="3446"/>
                    <a:pt x="929" y="3607"/>
                  </a:cubicBezTo>
                  <a:cubicBezTo>
                    <a:pt x="1" y="4695"/>
                    <a:pt x="750" y="5935"/>
                    <a:pt x="1794" y="5935"/>
                  </a:cubicBezTo>
                  <a:lnTo>
                    <a:pt x="8289" y="5935"/>
                  </a:lnTo>
                  <a:cubicBezTo>
                    <a:pt x="9314" y="5935"/>
                    <a:pt x="10144" y="5096"/>
                    <a:pt x="10144" y="4079"/>
                  </a:cubicBezTo>
                  <a:cubicBezTo>
                    <a:pt x="10144" y="3054"/>
                    <a:pt x="9314" y="2215"/>
                    <a:pt x="8289" y="2215"/>
                  </a:cubicBezTo>
                  <a:lnTo>
                    <a:pt x="7834" y="2215"/>
                  </a:lnTo>
                  <a:lnTo>
                    <a:pt x="7834" y="1394"/>
                  </a:lnTo>
                  <a:cubicBezTo>
                    <a:pt x="7834" y="1136"/>
                    <a:pt x="7673" y="779"/>
                    <a:pt x="7477" y="609"/>
                  </a:cubicBezTo>
                  <a:cubicBezTo>
                    <a:pt x="6978" y="182"/>
                    <a:pt x="6457" y="1"/>
                    <a:pt x="5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59"/>
          <p:cNvGrpSpPr/>
          <p:nvPr/>
        </p:nvGrpSpPr>
        <p:grpSpPr>
          <a:xfrm>
            <a:off x="2340156" y="3608373"/>
            <a:ext cx="444231" cy="436768"/>
            <a:chOff x="2294488" y="3589252"/>
            <a:chExt cx="453343" cy="445727"/>
          </a:xfrm>
        </p:grpSpPr>
        <p:sp>
          <p:nvSpPr>
            <p:cNvPr id="1240" name="Google Shape;1240;p59"/>
            <p:cNvSpPr/>
            <p:nvPr/>
          </p:nvSpPr>
          <p:spPr>
            <a:xfrm>
              <a:off x="2512977" y="3787153"/>
              <a:ext cx="234854" cy="247826"/>
            </a:xfrm>
            <a:custGeom>
              <a:avLst/>
              <a:gdLst/>
              <a:ahLst/>
              <a:cxnLst/>
              <a:rect l="l" t="t" r="r" b="b"/>
              <a:pathLst>
                <a:path w="6799" h="7174" extrusionOk="0">
                  <a:moveTo>
                    <a:pt x="3917" y="1"/>
                  </a:moveTo>
                  <a:cubicBezTo>
                    <a:pt x="3551" y="572"/>
                    <a:pt x="2918" y="955"/>
                    <a:pt x="2186" y="955"/>
                  </a:cubicBezTo>
                  <a:lnTo>
                    <a:pt x="1249" y="955"/>
                  </a:lnTo>
                  <a:lnTo>
                    <a:pt x="1249" y="2579"/>
                  </a:lnTo>
                  <a:lnTo>
                    <a:pt x="0" y="2579"/>
                  </a:lnTo>
                  <a:lnTo>
                    <a:pt x="3399" y="7173"/>
                  </a:lnTo>
                  <a:lnTo>
                    <a:pt x="6798" y="2579"/>
                  </a:lnTo>
                  <a:lnTo>
                    <a:pt x="5540" y="2579"/>
                  </a:lnTo>
                  <a:lnTo>
                    <a:pt x="55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9"/>
            <p:cNvSpPr/>
            <p:nvPr/>
          </p:nvSpPr>
          <p:spPr>
            <a:xfrm>
              <a:off x="2653811" y="3720898"/>
              <a:ext cx="50570" cy="39174"/>
            </a:xfrm>
            <a:custGeom>
              <a:avLst/>
              <a:gdLst/>
              <a:ahLst/>
              <a:cxnLst/>
              <a:rect l="l" t="t" r="r" b="b"/>
              <a:pathLst>
                <a:path w="1464" h="1134" extrusionOk="0">
                  <a:moveTo>
                    <a:pt x="0" y="1"/>
                  </a:moveTo>
                  <a:cubicBezTo>
                    <a:pt x="116" y="250"/>
                    <a:pt x="179" y="527"/>
                    <a:pt x="179" y="821"/>
                  </a:cubicBezTo>
                  <a:cubicBezTo>
                    <a:pt x="179" y="928"/>
                    <a:pt x="170" y="1035"/>
                    <a:pt x="152" y="1134"/>
                  </a:cubicBezTo>
                  <a:lnTo>
                    <a:pt x="1463" y="1134"/>
                  </a:lnTo>
                  <a:lnTo>
                    <a:pt x="1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9"/>
            <p:cNvSpPr/>
            <p:nvPr/>
          </p:nvSpPr>
          <p:spPr>
            <a:xfrm>
              <a:off x="2556122" y="3589942"/>
              <a:ext cx="148256" cy="39174"/>
            </a:xfrm>
            <a:custGeom>
              <a:avLst/>
              <a:gdLst/>
              <a:ahLst/>
              <a:cxnLst/>
              <a:rect l="l" t="t" r="r" b="b"/>
              <a:pathLst>
                <a:path w="4292" h="1134" extrusionOk="0">
                  <a:moveTo>
                    <a:pt x="0" y="0"/>
                  </a:moveTo>
                  <a:lnTo>
                    <a:pt x="0" y="946"/>
                  </a:lnTo>
                  <a:cubicBezTo>
                    <a:pt x="143" y="999"/>
                    <a:pt x="277" y="1062"/>
                    <a:pt x="393" y="1133"/>
                  </a:cubicBezTo>
                  <a:lnTo>
                    <a:pt x="4291" y="1133"/>
                  </a:lnTo>
                  <a:lnTo>
                    <a:pt x="42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9"/>
            <p:cNvSpPr/>
            <p:nvPr/>
          </p:nvSpPr>
          <p:spPr>
            <a:xfrm>
              <a:off x="2594949" y="3655265"/>
              <a:ext cx="109431" cy="39485"/>
            </a:xfrm>
            <a:custGeom>
              <a:avLst/>
              <a:gdLst/>
              <a:ahLst/>
              <a:cxnLst/>
              <a:rect l="l" t="t" r="r" b="b"/>
              <a:pathLst>
                <a:path w="3168" h="1143" extrusionOk="0">
                  <a:moveTo>
                    <a:pt x="0" y="0"/>
                  </a:moveTo>
                  <a:cubicBezTo>
                    <a:pt x="116" y="232"/>
                    <a:pt x="188" y="482"/>
                    <a:pt x="206" y="741"/>
                  </a:cubicBezTo>
                  <a:cubicBezTo>
                    <a:pt x="545" y="794"/>
                    <a:pt x="857" y="937"/>
                    <a:pt x="1116" y="1142"/>
                  </a:cubicBezTo>
                  <a:lnTo>
                    <a:pt x="3167" y="1142"/>
                  </a:lnTo>
                  <a:lnTo>
                    <a:pt x="31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9"/>
            <p:cNvSpPr/>
            <p:nvPr/>
          </p:nvSpPr>
          <p:spPr>
            <a:xfrm>
              <a:off x="2294488" y="3589252"/>
              <a:ext cx="341453" cy="204714"/>
            </a:xfrm>
            <a:custGeom>
              <a:avLst/>
              <a:gdLst/>
              <a:ahLst/>
              <a:cxnLst/>
              <a:rect l="l" t="t" r="r" b="b"/>
              <a:pathLst>
                <a:path w="9885" h="5926" extrusionOk="0">
                  <a:moveTo>
                    <a:pt x="4382" y="1"/>
                  </a:moveTo>
                  <a:cubicBezTo>
                    <a:pt x="3357" y="1"/>
                    <a:pt x="2525" y="849"/>
                    <a:pt x="2525" y="1885"/>
                  </a:cubicBezTo>
                  <a:lnTo>
                    <a:pt x="2525" y="2215"/>
                  </a:lnTo>
                  <a:lnTo>
                    <a:pt x="2097" y="2215"/>
                  </a:lnTo>
                  <a:cubicBezTo>
                    <a:pt x="910" y="2215"/>
                    <a:pt x="0" y="3303"/>
                    <a:pt x="250" y="4463"/>
                  </a:cubicBezTo>
                  <a:cubicBezTo>
                    <a:pt x="429" y="5301"/>
                    <a:pt x="1178" y="5926"/>
                    <a:pt x="2070" y="5926"/>
                  </a:cubicBezTo>
                  <a:lnTo>
                    <a:pt x="8556" y="5926"/>
                  </a:lnTo>
                  <a:cubicBezTo>
                    <a:pt x="9296" y="5926"/>
                    <a:pt x="9885" y="5319"/>
                    <a:pt x="9849" y="4570"/>
                  </a:cubicBezTo>
                  <a:cubicBezTo>
                    <a:pt x="9814" y="3883"/>
                    <a:pt x="9225" y="3357"/>
                    <a:pt x="8538" y="3357"/>
                  </a:cubicBezTo>
                  <a:lnTo>
                    <a:pt x="8029" y="3357"/>
                  </a:lnTo>
                  <a:cubicBezTo>
                    <a:pt x="8261" y="2893"/>
                    <a:pt x="8190" y="2322"/>
                    <a:pt x="7806" y="1938"/>
                  </a:cubicBezTo>
                  <a:cubicBezTo>
                    <a:pt x="7570" y="1702"/>
                    <a:pt x="7262" y="1585"/>
                    <a:pt x="6954" y="1585"/>
                  </a:cubicBezTo>
                  <a:cubicBezTo>
                    <a:pt x="6703" y="1585"/>
                    <a:pt x="6452" y="1662"/>
                    <a:pt x="6236" y="1813"/>
                  </a:cubicBezTo>
                  <a:cubicBezTo>
                    <a:pt x="6218" y="832"/>
                    <a:pt x="5433" y="38"/>
                    <a:pt x="4461" y="2"/>
                  </a:cubicBezTo>
                  <a:cubicBezTo>
                    <a:pt x="4435" y="1"/>
                    <a:pt x="4409" y="1"/>
                    <a:pt x="43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 name="Google Shape;1245;p59"/>
          <p:cNvGrpSpPr/>
          <p:nvPr/>
        </p:nvGrpSpPr>
        <p:grpSpPr>
          <a:xfrm>
            <a:off x="2919927" y="3607831"/>
            <a:ext cx="437601" cy="437608"/>
            <a:chOff x="2886151" y="3588699"/>
            <a:chExt cx="446577" cy="446585"/>
          </a:xfrm>
        </p:grpSpPr>
        <p:sp>
          <p:nvSpPr>
            <p:cNvPr id="1246" name="Google Shape;1246;p59"/>
            <p:cNvSpPr/>
            <p:nvPr/>
          </p:nvSpPr>
          <p:spPr>
            <a:xfrm>
              <a:off x="3096314" y="3884532"/>
              <a:ext cx="26252" cy="47188"/>
            </a:xfrm>
            <a:custGeom>
              <a:avLst/>
              <a:gdLst/>
              <a:ahLst/>
              <a:cxnLst/>
              <a:rect l="l" t="t" r="r" b="b"/>
              <a:pathLst>
                <a:path w="760" h="1366" extrusionOk="0">
                  <a:moveTo>
                    <a:pt x="1" y="1"/>
                  </a:moveTo>
                  <a:lnTo>
                    <a:pt x="1" y="1366"/>
                  </a:lnTo>
                  <a:cubicBezTo>
                    <a:pt x="126" y="1339"/>
                    <a:pt x="251" y="1321"/>
                    <a:pt x="385" y="1321"/>
                  </a:cubicBezTo>
                  <a:cubicBezTo>
                    <a:pt x="509" y="1321"/>
                    <a:pt x="634" y="1339"/>
                    <a:pt x="759" y="1366"/>
                  </a:cubicBezTo>
                  <a:lnTo>
                    <a:pt x="759" y="1"/>
                  </a:lnTo>
                  <a:cubicBezTo>
                    <a:pt x="634" y="10"/>
                    <a:pt x="509" y="10"/>
                    <a:pt x="376" y="10"/>
                  </a:cubicBezTo>
                  <a:cubicBezTo>
                    <a:pt x="251" y="10"/>
                    <a:pt x="126" y="1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9"/>
            <p:cNvSpPr/>
            <p:nvPr/>
          </p:nvSpPr>
          <p:spPr>
            <a:xfrm>
              <a:off x="3079699" y="3674989"/>
              <a:ext cx="59793" cy="59832"/>
            </a:xfrm>
            <a:custGeom>
              <a:avLst/>
              <a:gdLst/>
              <a:ahLst/>
              <a:cxnLst/>
              <a:rect l="l" t="t" r="r" b="b"/>
              <a:pathLst>
                <a:path w="1731" h="1732" extrusionOk="0">
                  <a:moveTo>
                    <a:pt x="866" y="0"/>
                  </a:moveTo>
                  <a:cubicBezTo>
                    <a:pt x="384" y="0"/>
                    <a:pt x="0" y="384"/>
                    <a:pt x="0" y="866"/>
                  </a:cubicBezTo>
                  <a:cubicBezTo>
                    <a:pt x="0" y="1321"/>
                    <a:pt x="348" y="1695"/>
                    <a:pt x="785" y="1731"/>
                  </a:cubicBezTo>
                  <a:lnTo>
                    <a:pt x="937" y="1731"/>
                  </a:lnTo>
                  <a:cubicBezTo>
                    <a:pt x="1374" y="1695"/>
                    <a:pt x="1731" y="1321"/>
                    <a:pt x="1731" y="866"/>
                  </a:cubicBezTo>
                  <a:cubicBezTo>
                    <a:pt x="1731" y="384"/>
                    <a:pt x="1338" y="0"/>
                    <a:pt x="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9"/>
            <p:cNvSpPr/>
            <p:nvPr/>
          </p:nvSpPr>
          <p:spPr>
            <a:xfrm>
              <a:off x="3023911" y="3760969"/>
              <a:ext cx="171054" cy="98661"/>
            </a:xfrm>
            <a:custGeom>
              <a:avLst/>
              <a:gdLst/>
              <a:ahLst/>
              <a:cxnLst/>
              <a:rect l="l" t="t" r="r" b="b"/>
              <a:pathLst>
                <a:path w="4952" h="2856" extrusionOk="0">
                  <a:moveTo>
                    <a:pt x="2391" y="0"/>
                  </a:moveTo>
                  <a:cubicBezTo>
                    <a:pt x="1223" y="36"/>
                    <a:pt x="250" y="866"/>
                    <a:pt x="1" y="1963"/>
                  </a:cubicBezTo>
                  <a:cubicBezTo>
                    <a:pt x="679" y="2516"/>
                    <a:pt x="1535" y="2855"/>
                    <a:pt x="2481" y="2855"/>
                  </a:cubicBezTo>
                  <a:cubicBezTo>
                    <a:pt x="3417" y="2855"/>
                    <a:pt x="4274" y="2516"/>
                    <a:pt x="4952" y="1972"/>
                  </a:cubicBezTo>
                  <a:cubicBezTo>
                    <a:pt x="4693" y="866"/>
                    <a:pt x="3730" y="36"/>
                    <a:pt x="25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9"/>
            <p:cNvSpPr/>
            <p:nvPr/>
          </p:nvSpPr>
          <p:spPr>
            <a:xfrm>
              <a:off x="2974306" y="3588699"/>
              <a:ext cx="270295" cy="219153"/>
            </a:xfrm>
            <a:custGeom>
              <a:avLst/>
              <a:gdLst/>
              <a:ahLst/>
              <a:cxnLst/>
              <a:rect l="l" t="t" r="r" b="b"/>
              <a:pathLst>
                <a:path w="7825" h="6344" extrusionOk="0">
                  <a:moveTo>
                    <a:pt x="3917" y="1"/>
                  </a:moveTo>
                  <a:cubicBezTo>
                    <a:pt x="1758" y="1"/>
                    <a:pt x="0" y="1758"/>
                    <a:pt x="0" y="3926"/>
                  </a:cubicBezTo>
                  <a:cubicBezTo>
                    <a:pt x="0" y="4836"/>
                    <a:pt x="312" y="5674"/>
                    <a:pt x="839" y="6334"/>
                  </a:cubicBezTo>
                  <a:cubicBezTo>
                    <a:pt x="1169" y="5478"/>
                    <a:pt x="1856" y="4791"/>
                    <a:pt x="2712" y="4452"/>
                  </a:cubicBezTo>
                  <a:cubicBezTo>
                    <a:pt x="2454" y="4167"/>
                    <a:pt x="2293" y="3783"/>
                    <a:pt x="2293" y="3364"/>
                  </a:cubicBezTo>
                  <a:cubicBezTo>
                    <a:pt x="2293" y="2463"/>
                    <a:pt x="3016" y="1740"/>
                    <a:pt x="3917" y="1740"/>
                  </a:cubicBezTo>
                  <a:cubicBezTo>
                    <a:pt x="4809" y="1740"/>
                    <a:pt x="5531" y="2463"/>
                    <a:pt x="5531" y="3364"/>
                  </a:cubicBezTo>
                  <a:cubicBezTo>
                    <a:pt x="5531" y="3783"/>
                    <a:pt x="5380" y="4167"/>
                    <a:pt x="5112" y="4452"/>
                  </a:cubicBezTo>
                  <a:cubicBezTo>
                    <a:pt x="5968" y="4791"/>
                    <a:pt x="6655" y="5478"/>
                    <a:pt x="6985" y="6343"/>
                  </a:cubicBezTo>
                  <a:cubicBezTo>
                    <a:pt x="7512" y="5674"/>
                    <a:pt x="7824" y="4836"/>
                    <a:pt x="7824" y="3926"/>
                  </a:cubicBezTo>
                  <a:cubicBezTo>
                    <a:pt x="7824" y="1758"/>
                    <a:pt x="6067" y="1"/>
                    <a:pt x="3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9"/>
            <p:cNvSpPr/>
            <p:nvPr/>
          </p:nvSpPr>
          <p:spPr>
            <a:xfrm>
              <a:off x="2989713" y="3982222"/>
              <a:ext cx="56097" cy="26220"/>
            </a:xfrm>
            <a:custGeom>
              <a:avLst/>
              <a:gdLst/>
              <a:ahLst/>
              <a:cxnLst/>
              <a:rect l="l" t="t" r="r" b="b"/>
              <a:pathLst>
                <a:path w="1624" h="759" extrusionOk="0">
                  <a:moveTo>
                    <a:pt x="0" y="1"/>
                  </a:moveTo>
                  <a:cubicBezTo>
                    <a:pt x="27" y="117"/>
                    <a:pt x="36" y="250"/>
                    <a:pt x="36" y="375"/>
                  </a:cubicBezTo>
                  <a:cubicBezTo>
                    <a:pt x="36" y="509"/>
                    <a:pt x="27" y="634"/>
                    <a:pt x="0" y="759"/>
                  </a:cubicBezTo>
                  <a:lnTo>
                    <a:pt x="1624" y="759"/>
                  </a:lnTo>
                  <a:cubicBezTo>
                    <a:pt x="1597" y="634"/>
                    <a:pt x="1588" y="509"/>
                    <a:pt x="1588" y="375"/>
                  </a:cubicBezTo>
                  <a:cubicBezTo>
                    <a:pt x="1588" y="250"/>
                    <a:pt x="1597" y="117"/>
                    <a:pt x="1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a:off x="3173381" y="3982222"/>
              <a:ext cx="55786" cy="26220"/>
            </a:xfrm>
            <a:custGeom>
              <a:avLst/>
              <a:gdLst/>
              <a:ahLst/>
              <a:cxnLst/>
              <a:rect l="l" t="t" r="r" b="b"/>
              <a:pathLst>
                <a:path w="1615" h="759" extrusionOk="0">
                  <a:moveTo>
                    <a:pt x="0" y="1"/>
                  </a:moveTo>
                  <a:cubicBezTo>
                    <a:pt x="27" y="117"/>
                    <a:pt x="36" y="250"/>
                    <a:pt x="36" y="375"/>
                  </a:cubicBezTo>
                  <a:cubicBezTo>
                    <a:pt x="36" y="509"/>
                    <a:pt x="27" y="634"/>
                    <a:pt x="0" y="759"/>
                  </a:cubicBezTo>
                  <a:lnTo>
                    <a:pt x="1615" y="759"/>
                  </a:lnTo>
                  <a:cubicBezTo>
                    <a:pt x="1588" y="634"/>
                    <a:pt x="1579" y="509"/>
                    <a:pt x="1579" y="375"/>
                  </a:cubicBezTo>
                  <a:cubicBezTo>
                    <a:pt x="1579" y="250"/>
                    <a:pt x="1588" y="117"/>
                    <a:pt x="1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9"/>
            <p:cNvSpPr/>
            <p:nvPr/>
          </p:nvSpPr>
          <p:spPr>
            <a:xfrm>
              <a:off x="2886151" y="3955416"/>
              <a:ext cx="79551" cy="79868"/>
            </a:xfrm>
            <a:custGeom>
              <a:avLst/>
              <a:gdLst/>
              <a:ahLst/>
              <a:cxnLst/>
              <a:rect l="l" t="t" r="r" b="b"/>
              <a:pathLst>
                <a:path w="2303" h="2312" extrusionOk="0">
                  <a:moveTo>
                    <a:pt x="1152" y="0"/>
                  </a:moveTo>
                  <a:cubicBezTo>
                    <a:pt x="509" y="0"/>
                    <a:pt x="1" y="518"/>
                    <a:pt x="1" y="1160"/>
                  </a:cubicBezTo>
                  <a:cubicBezTo>
                    <a:pt x="1" y="1794"/>
                    <a:pt x="509" y="2311"/>
                    <a:pt x="1152" y="2311"/>
                  </a:cubicBezTo>
                  <a:cubicBezTo>
                    <a:pt x="1785" y="2311"/>
                    <a:pt x="2302" y="1794"/>
                    <a:pt x="2302" y="1160"/>
                  </a:cubicBezTo>
                  <a:cubicBezTo>
                    <a:pt x="2302" y="518"/>
                    <a:pt x="1785" y="0"/>
                    <a:pt x="1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9"/>
            <p:cNvSpPr/>
            <p:nvPr/>
          </p:nvSpPr>
          <p:spPr>
            <a:xfrm>
              <a:off x="3069820" y="3955416"/>
              <a:ext cx="79551" cy="79868"/>
            </a:xfrm>
            <a:custGeom>
              <a:avLst/>
              <a:gdLst/>
              <a:ahLst/>
              <a:cxnLst/>
              <a:rect l="l" t="t" r="r" b="b"/>
              <a:pathLst>
                <a:path w="2303" h="2312" extrusionOk="0">
                  <a:moveTo>
                    <a:pt x="1152" y="0"/>
                  </a:moveTo>
                  <a:cubicBezTo>
                    <a:pt x="518" y="0"/>
                    <a:pt x="1" y="518"/>
                    <a:pt x="1" y="1160"/>
                  </a:cubicBezTo>
                  <a:cubicBezTo>
                    <a:pt x="1" y="1794"/>
                    <a:pt x="518" y="2311"/>
                    <a:pt x="1152" y="2311"/>
                  </a:cubicBezTo>
                  <a:cubicBezTo>
                    <a:pt x="1785" y="2311"/>
                    <a:pt x="2302" y="1794"/>
                    <a:pt x="2302" y="1160"/>
                  </a:cubicBezTo>
                  <a:cubicBezTo>
                    <a:pt x="2302" y="518"/>
                    <a:pt x="1785" y="0"/>
                    <a:pt x="1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a:off x="3253177" y="3955416"/>
              <a:ext cx="79551" cy="79868"/>
            </a:xfrm>
            <a:custGeom>
              <a:avLst/>
              <a:gdLst/>
              <a:ahLst/>
              <a:cxnLst/>
              <a:rect l="l" t="t" r="r" b="b"/>
              <a:pathLst>
                <a:path w="2303" h="2312" extrusionOk="0">
                  <a:moveTo>
                    <a:pt x="1152" y="0"/>
                  </a:moveTo>
                  <a:cubicBezTo>
                    <a:pt x="518" y="0"/>
                    <a:pt x="1" y="518"/>
                    <a:pt x="1" y="1160"/>
                  </a:cubicBezTo>
                  <a:cubicBezTo>
                    <a:pt x="1" y="1794"/>
                    <a:pt x="518" y="2311"/>
                    <a:pt x="1152" y="2311"/>
                  </a:cubicBezTo>
                  <a:cubicBezTo>
                    <a:pt x="1785" y="2311"/>
                    <a:pt x="2302" y="1794"/>
                    <a:pt x="2302" y="1160"/>
                  </a:cubicBezTo>
                  <a:cubicBezTo>
                    <a:pt x="2302" y="518"/>
                    <a:pt x="1785" y="0"/>
                    <a:pt x="1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59"/>
          <p:cNvGrpSpPr/>
          <p:nvPr/>
        </p:nvGrpSpPr>
        <p:grpSpPr>
          <a:xfrm>
            <a:off x="3492487" y="3607831"/>
            <a:ext cx="438165" cy="437882"/>
            <a:chOff x="3470456" y="3588699"/>
            <a:chExt cx="447153" cy="446864"/>
          </a:xfrm>
        </p:grpSpPr>
        <p:sp>
          <p:nvSpPr>
            <p:cNvPr id="1256" name="Google Shape;1256;p59"/>
            <p:cNvSpPr/>
            <p:nvPr/>
          </p:nvSpPr>
          <p:spPr>
            <a:xfrm>
              <a:off x="3470456" y="3588699"/>
              <a:ext cx="447153" cy="278916"/>
            </a:xfrm>
            <a:custGeom>
              <a:avLst/>
              <a:gdLst/>
              <a:ahLst/>
              <a:cxnLst/>
              <a:rect l="l" t="t" r="r" b="b"/>
              <a:pathLst>
                <a:path w="12945" h="8074" extrusionOk="0">
                  <a:moveTo>
                    <a:pt x="3042" y="5184"/>
                  </a:moveTo>
                  <a:lnTo>
                    <a:pt x="3042" y="5915"/>
                  </a:lnTo>
                  <a:lnTo>
                    <a:pt x="3801" y="5915"/>
                  </a:lnTo>
                  <a:lnTo>
                    <a:pt x="3801" y="5184"/>
                  </a:lnTo>
                  <a:close/>
                  <a:moveTo>
                    <a:pt x="4550" y="5184"/>
                  </a:moveTo>
                  <a:lnTo>
                    <a:pt x="4550" y="5915"/>
                  </a:lnTo>
                  <a:lnTo>
                    <a:pt x="5308" y="5915"/>
                  </a:lnTo>
                  <a:lnTo>
                    <a:pt x="5308" y="5184"/>
                  </a:lnTo>
                  <a:close/>
                  <a:moveTo>
                    <a:pt x="6066" y="5184"/>
                  </a:moveTo>
                  <a:lnTo>
                    <a:pt x="6066" y="5915"/>
                  </a:lnTo>
                  <a:lnTo>
                    <a:pt x="6825" y="5915"/>
                  </a:lnTo>
                  <a:lnTo>
                    <a:pt x="6825" y="5184"/>
                  </a:lnTo>
                  <a:close/>
                  <a:moveTo>
                    <a:pt x="7583" y="5184"/>
                  </a:moveTo>
                  <a:lnTo>
                    <a:pt x="7583" y="5915"/>
                  </a:lnTo>
                  <a:lnTo>
                    <a:pt x="8341" y="5915"/>
                  </a:lnTo>
                  <a:lnTo>
                    <a:pt x="8341" y="5184"/>
                  </a:lnTo>
                  <a:close/>
                  <a:moveTo>
                    <a:pt x="9100" y="5184"/>
                  </a:moveTo>
                  <a:lnTo>
                    <a:pt x="9100" y="5915"/>
                  </a:lnTo>
                  <a:lnTo>
                    <a:pt x="9858" y="5915"/>
                  </a:lnTo>
                  <a:lnTo>
                    <a:pt x="9858" y="5184"/>
                  </a:lnTo>
                  <a:close/>
                  <a:moveTo>
                    <a:pt x="6477" y="1"/>
                  </a:moveTo>
                  <a:cubicBezTo>
                    <a:pt x="5290" y="1"/>
                    <a:pt x="4318" y="910"/>
                    <a:pt x="4255" y="2079"/>
                  </a:cubicBezTo>
                  <a:cubicBezTo>
                    <a:pt x="4095" y="2034"/>
                    <a:pt x="3925" y="2008"/>
                    <a:pt x="3756" y="2008"/>
                  </a:cubicBezTo>
                  <a:cubicBezTo>
                    <a:pt x="2792" y="2008"/>
                    <a:pt x="1998" y="2748"/>
                    <a:pt x="1900" y="3685"/>
                  </a:cubicBezTo>
                  <a:cubicBezTo>
                    <a:pt x="830" y="3863"/>
                    <a:pt x="0" y="4800"/>
                    <a:pt x="0" y="5924"/>
                  </a:cubicBezTo>
                  <a:cubicBezTo>
                    <a:pt x="0" y="6905"/>
                    <a:pt x="642" y="7771"/>
                    <a:pt x="1552" y="8074"/>
                  </a:cubicBezTo>
                  <a:lnTo>
                    <a:pt x="1552" y="5184"/>
                  </a:lnTo>
                  <a:lnTo>
                    <a:pt x="3042" y="5184"/>
                  </a:lnTo>
                  <a:lnTo>
                    <a:pt x="3042" y="4764"/>
                  </a:lnTo>
                  <a:lnTo>
                    <a:pt x="3042" y="4345"/>
                  </a:lnTo>
                  <a:lnTo>
                    <a:pt x="3801" y="4345"/>
                  </a:lnTo>
                  <a:lnTo>
                    <a:pt x="3801" y="4764"/>
                  </a:lnTo>
                  <a:lnTo>
                    <a:pt x="3801" y="5184"/>
                  </a:lnTo>
                  <a:lnTo>
                    <a:pt x="4550" y="5184"/>
                  </a:lnTo>
                  <a:lnTo>
                    <a:pt x="4550" y="4764"/>
                  </a:lnTo>
                  <a:lnTo>
                    <a:pt x="4550" y="4345"/>
                  </a:lnTo>
                  <a:lnTo>
                    <a:pt x="5308" y="4345"/>
                  </a:lnTo>
                  <a:lnTo>
                    <a:pt x="5308" y="4764"/>
                  </a:lnTo>
                  <a:lnTo>
                    <a:pt x="5308" y="5184"/>
                  </a:lnTo>
                  <a:lnTo>
                    <a:pt x="6066" y="5184"/>
                  </a:lnTo>
                  <a:lnTo>
                    <a:pt x="6066" y="4764"/>
                  </a:lnTo>
                  <a:lnTo>
                    <a:pt x="6066" y="4345"/>
                  </a:lnTo>
                  <a:lnTo>
                    <a:pt x="6825" y="4345"/>
                  </a:lnTo>
                  <a:lnTo>
                    <a:pt x="6825" y="4764"/>
                  </a:lnTo>
                  <a:lnTo>
                    <a:pt x="6825" y="5184"/>
                  </a:lnTo>
                  <a:lnTo>
                    <a:pt x="7583" y="5184"/>
                  </a:lnTo>
                  <a:lnTo>
                    <a:pt x="7583" y="4764"/>
                  </a:lnTo>
                  <a:lnTo>
                    <a:pt x="7583" y="4345"/>
                  </a:lnTo>
                  <a:lnTo>
                    <a:pt x="8341" y="4345"/>
                  </a:lnTo>
                  <a:lnTo>
                    <a:pt x="8341" y="4764"/>
                  </a:lnTo>
                  <a:lnTo>
                    <a:pt x="8341" y="5184"/>
                  </a:lnTo>
                  <a:lnTo>
                    <a:pt x="9100" y="5184"/>
                  </a:lnTo>
                  <a:lnTo>
                    <a:pt x="9100" y="4764"/>
                  </a:lnTo>
                  <a:lnTo>
                    <a:pt x="9100" y="4345"/>
                  </a:lnTo>
                  <a:lnTo>
                    <a:pt x="9858" y="4345"/>
                  </a:lnTo>
                  <a:lnTo>
                    <a:pt x="9858" y="4764"/>
                  </a:lnTo>
                  <a:lnTo>
                    <a:pt x="9858" y="5184"/>
                  </a:lnTo>
                  <a:lnTo>
                    <a:pt x="11401" y="5184"/>
                  </a:lnTo>
                  <a:lnTo>
                    <a:pt x="11401" y="8074"/>
                  </a:lnTo>
                  <a:cubicBezTo>
                    <a:pt x="11785" y="7940"/>
                    <a:pt x="12133" y="7708"/>
                    <a:pt x="12400" y="7387"/>
                  </a:cubicBezTo>
                  <a:cubicBezTo>
                    <a:pt x="12748" y="6977"/>
                    <a:pt x="12945" y="6459"/>
                    <a:pt x="12945" y="5924"/>
                  </a:cubicBezTo>
                  <a:cubicBezTo>
                    <a:pt x="12945" y="4800"/>
                    <a:pt x="12124" y="3863"/>
                    <a:pt x="11044" y="3685"/>
                  </a:cubicBezTo>
                  <a:cubicBezTo>
                    <a:pt x="10946" y="2748"/>
                    <a:pt x="10152" y="2008"/>
                    <a:pt x="9189" y="2008"/>
                  </a:cubicBezTo>
                  <a:cubicBezTo>
                    <a:pt x="9019" y="2008"/>
                    <a:pt x="8850" y="2034"/>
                    <a:pt x="8689" y="2079"/>
                  </a:cubicBezTo>
                  <a:cubicBezTo>
                    <a:pt x="8627" y="910"/>
                    <a:pt x="7654" y="1"/>
                    <a:pt x="6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9"/>
            <p:cNvSpPr/>
            <p:nvPr/>
          </p:nvSpPr>
          <p:spPr>
            <a:xfrm>
              <a:off x="3549319" y="3876828"/>
              <a:ext cx="289708" cy="158734"/>
            </a:xfrm>
            <a:custGeom>
              <a:avLst/>
              <a:gdLst/>
              <a:ahLst/>
              <a:cxnLst/>
              <a:rect l="l" t="t" r="r" b="b"/>
              <a:pathLst>
                <a:path w="8387" h="4595" extrusionOk="0">
                  <a:moveTo>
                    <a:pt x="1" y="1"/>
                  </a:moveTo>
                  <a:lnTo>
                    <a:pt x="1" y="4595"/>
                  </a:lnTo>
                  <a:lnTo>
                    <a:pt x="8387" y="4595"/>
                  </a:lnTo>
                  <a:lnTo>
                    <a:pt x="8387" y="1"/>
                  </a:lnTo>
                  <a:lnTo>
                    <a:pt x="7575" y="1"/>
                  </a:lnTo>
                  <a:lnTo>
                    <a:pt x="7575" y="3685"/>
                  </a:lnTo>
                  <a:lnTo>
                    <a:pt x="804" y="3685"/>
                  </a:lnTo>
                  <a:lnTo>
                    <a:pt x="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9"/>
            <p:cNvSpPr/>
            <p:nvPr/>
          </p:nvSpPr>
          <p:spPr>
            <a:xfrm>
              <a:off x="3603276" y="3876828"/>
              <a:ext cx="181521" cy="101113"/>
            </a:xfrm>
            <a:custGeom>
              <a:avLst/>
              <a:gdLst/>
              <a:ahLst/>
              <a:cxnLst/>
              <a:rect l="l" t="t" r="r" b="b"/>
              <a:pathLst>
                <a:path w="5255" h="2927" extrusionOk="0">
                  <a:moveTo>
                    <a:pt x="1490" y="1035"/>
                  </a:moveTo>
                  <a:lnTo>
                    <a:pt x="1490" y="1794"/>
                  </a:lnTo>
                  <a:lnTo>
                    <a:pt x="758" y="1794"/>
                  </a:lnTo>
                  <a:lnTo>
                    <a:pt x="758" y="1035"/>
                  </a:lnTo>
                  <a:close/>
                  <a:moveTo>
                    <a:pt x="2980" y="1035"/>
                  </a:moveTo>
                  <a:lnTo>
                    <a:pt x="2980" y="1794"/>
                  </a:lnTo>
                  <a:lnTo>
                    <a:pt x="2248" y="1794"/>
                  </a:lnTo>
                  <a:lnTo>
                    <a:pt x="2248" y="1035"/>
                  </a:lnTo>
                  <a:close/>
                  <a:moveTo>
                    <a:pt x="4470" y="1035"/>
                  </a:moveTo>
                  <a:lnTo>
                    <a:pt x="4470" y="1794"/>
                  </a:lnTo>
                  <a:lnTo>
                    <a:pt x="3738" y="1794"/>
                  </a:lnTo>
                  <a:lnTo>
                    <a:pt x="3738" y="1035"/>
                  </a:lnTo>
                  <a:close/>
                  <a:moveTo>
                    <a:pt x="0" y="1"/>
                  </a:moveTo>
                  <a:lnTo>
                    <a:pt x="0" y="2927"/>
                  </a:lnTo>
                  <a:lnTo>
                    <a:pt x="5255" y="2927"/>
                  </a:lnTo>
                  <a:lnTo>
                    <a:pt x="5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9"/>
            <p:cNvSpPr/>
            <p:nvPr/>
          </p:nvSpPr>
          <p:spPr>
            <a:xfrm>
              <a:off x="3549319" y="3793025"/>
              <a:ext cx="289708" cy="57656"/>
            </a:xfrm>
            <a:custGeom>
              <a:avLst/>
              <a:gdLst/>
              <a:ahLst/>
              <a:cxnLst/>
              <a:rect l="l" t="t" r="r" b="b"/>
              <a:pathLst>
                <a:path w="8387" h="1669" extrusionOk="0">
                  <a:moveTo>
                    <a:pt x="1" y="0"/>
                  </a:moveTo>
                  <a:lnTo>
                    <a:pt x="1" y="1668"/>
                  </a:lnTo>
                  <a:lnTo>
                    <a:pt x="8387" y="1668"/>
                  </a:lnTo>
                  <a:lnTo>
                    <a:pt x="8387" y="0"/>
                  </a:lnTo>
                  <a:lnTo>
                    <a:pt x="7575" y="0"/>
                  </a:lnTo>
                  <a:lnTo>
                    <a:pt x="7575" y="830"/>
                  </a:lnTo>
                  <a:lnTo>
                    <a:pt x="6817" y="830"/>
                  </a:lnTo>
                  <a:lnTo>
                    <a:pt x="6817" y="0"/>
                  </a:lnTo>
                  <a:lnTo>
                    <a:pt x="6058" y="0"/>
                  </a:lnTo>
                  <a:lnTo>
                    <a:pt x="6058" y="830"/>
                  </a:lnTo>
                  <a:lnTo>
                    <a:pt x="5300" y="830"/>
                  </a:lnTo>
                  <a:lnTo>
                    <a:pt x="5300" y="0"/>
                  </a:lnTo>
                  <a:lnTo>
                    <a:pt x="4542" y="0"/>
                  </a:lnTo>
                  <a:lnTo>
                    <a:pt x="4542" y="830"/>
                  </a:lnTo>
                  <a:lnTo>
                    <a:pt x="3783" y="830"/>
                  </a:lnTo>
                  <a:lnTo>
                    <a:pt x="3783" y="0"/>
                  </a:lnTo>
                  <a:lnTo>
                    <a:pt x="3025" y="0"/>
                  </a:lnTo>
                  <a:lnTo>
                    <a:pt x="3025" y="830"/>
                  </a:lnTo>
                  <a:lnTo>
                    <a:pt x="2267" y="830"/>
                  </a:lnTo>
                  <a:lnTo>
                    <a:pt x="2267" y="0"/>
                  </a:lnTo>
                  <a:lnTo>
                    <a:pt x="1518" y="0"/>
                  </a:lnTo>
                  <a:lnTo>
                    <a:pt x="1518" y="830"/>
                  </a:lnTo>
                  <a:lnTo>
                    <a:pt x="759" y="830"/>
                  </a:lnTo>
                  <a:lnTo>
                    <a:pt x="7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 name="Google Shape;1260;p59"/>
          <p:cNvGrpSpPr/>
          <p:nvPr/>
        </p:nvGrpSpPr>
        <p:grpSpPr>
          <a:xfrm>
            <a:off x="4065624" y="3607831"/>
            <a:ext cx="437872" cy="437886"/>
            <a:chOff x="4055349" y="3588699"/>
            <a:chExt cx="446854" cy="446868"/>
          </a:xfrm>
        </p:grpSpPr>
        <p:sp>
          <p:nvSpPr>
            <p:cNvPr id="1261" name="Google Shape;1261;p59"/>
            <p:cNvSpPr/>
            <p:nvPr/>
          </p:nvSpPr>
          <p:spPr>
            <a:xfrm>
              <a:off x="4266134" y="3588699"/>
              <a:ext cx="26218" cy="44736"/>
            </a:xfrm>
            <a:custGeom>
              <a:avLst/>
              <a:gdLst/>
              <a:ahLst/>
              <a:cxnLst/>
              <a:rect l="l" t="t" r="r" b="b"/>
              <a:pathLst>
                <a:path w="759" h="1295" extrusionOk="0">
                  <a:moveTo>
                    <a:pt x="0" y="1"/>
                  </a:moveTo>
                  <a:lnTo>
                    <a:pt x="0" y="1294"/>
                  </a:lnTo>
                  <a:cubicBezTo>
                    <a:pt x="125" y="1276"/>
                    <a:pt x="250" y="1267"/>
                    <a:pt x="375" y="1267"/>
                  </a:cubicBezTo>
                  <a:cubicBezTo>
                    <a:pt x="509" y="1267"/>
                    <a:pt x="634" y="1276"/>
                    <a:pt x="759" y="1294"/>
                  </a:cubicBezTo>
                  <a:lnTo>
                    <a:pt x="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9"/>
            <p:cNvSpPr/>
            <p:nvPr/>
          </p:nvSpPr>
          <p:spPr>
            <a:xfrm>
              <a:off x="4158876" y="3694403"/>
              <a:ext cx="46252" cy="26220"/>
            </a:xfrm>
            <a:custGeom>
              <a:avLst/>
              <a:gdLst/>
              <a:ahLst/>
              <a:cxnLst/>
              <a:rect l="l" t="t" r="r" b="b"/>
              <a:pathLst>
                <a:path w="1339" h="759" extrusionOk="0">
                  <a:moveTo>
                    <a:pt x="1" y="0"/>
                  </a:moveTo>
                  <a:cubicBezTo>
                    <a:pt x="28" y="116"/>
                    <a:pt x="45" y="250"/>
                    <a:pt x="45" y="375"/>
                  </a:cubicBezTo>
                  <a:cubicBezTo>
                    <a:pt x="45" y="509"/>
                    <a:pt x="28" y="634"/>
                    <a:pt x="1" y="759"/>
                  </a:cubicBezTo>
                  <a:lnTo>
                    <a:pt x="1339" y="759"/>
                  </a:lnTo>
                  <a:cubicBezTo>
                    <a:pt x="1312" y="634"/>
                    <a:pt x="1303" y="509"/>
                    <a:pt x="1303" y="375"/>
                  </a:cubicBezTo>
                  <a:cubicBezTo>
                    <a:pt x="1303" y="250"/>
                    <a:pt x="1312" y="116"/>
                    <a:pt x="13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9"/>
            <p:cNvSpPr/>
            <p:nvPr/>
          </p:nvSpPr>
          <p:spPr>
            <a:xfrm>
              <a:off x="4352734" y="3694403"/>
              <a:ext cx="45631" cy="26220"/>
            </a:xfrm>
            <a:custGeom>
              <a:avLst/>
              <a:gdLst/>
              <a:ahLst/>
              <a:cxnLst/>
              <a:rect l="l" t="t" r="r" b="b"/>
              <a:pathLst>
                <a:path w="1321" h="759" extrusionOk="0">
                  <a:moveTo>
                    <a:pt x="0" y="0"/>
                  </a:moveTo>
                  <a:cubicBezTo>
                    <a:pt x="27" y="116"/>
                    <a:pt x="36" y="250"/>
                    <a:pt x="36" y="375"/>
                  </a:cubicBezTo>
                  <a:cubicBezTo>
                    <a:pt x="36" y="509"/>
                    <a:pt x="27" y="634"/>
                    <a:pt x="0" y="759"/>
                  </a:cubicBezTo>
                  <a:lnTo>
                    <a:pt x="1320" y="759"/>
                  </a:lnTo>
                  <a:cubicBezTo>
                    <a:pt x="1303" y="634"/>
                    <a:pt x="1285" y="509"/>
                    <a:pt x="1285" y="375"/>
                  </a:cubicBezTo>
                  <a:cubicBezTo>
                    <a:pt x="1285" y="250"/>
                    <a:pt x="1303" y="116"/>
                    <a:pt x="13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9"/>
            <p:cNvSpPr/>
            <p:nvPr/>
          </p:nvSpPr>
          <p:spPr>
            <a:xfrm>
              <a:off x="4055349" y="3667597"/>
              <a:ext cx="79828" cy="79833"/>
            </a:xfrm>
            <a:custGeom>
              <a:avLst/>
              <a:gdLst/>
              <a:ahLst/>
              <a:cxnLst/>
              <a:rect l="l" t="t" r="r" b="b"/>
              <a:pathLst>
                <a:path w="2311" h="2311" extrusionOk="0">
                  <a:moveTo>
                    <a:pt x="1151" y="0"/>
                  </a:moveTo>
                  <a:cubicBezTo>
                    <a:pt x="518" y="0"/>
                    <a:pt x="0" y="518"/>
                    <a:pt x="0" y="1160"/>
                  </a:cubicBezTo>
                  <a:cubicBezTo>
                    <a:pt x="0" y="1793"/>
                    <a:pt x="518" y="2311"/>
                    <a:pt x="1151" y="2311"/>
                  </a:cubicBezTo>
                  <a:cubicBezTo>
                    <a:pt x="1793" y="2311"/>
                    <a:pt x="2311" y="1793"/>
                    <a:pt x="2311" y="1160"/>
                  </a:cubicBezTo>
                  <a:cubicBezTo>
                    <a:pt x="2311" y="518"/>
                    <a:pt x="1793"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9"/>
            <p:cNvSpPr/>
            <p:nvPr/>
          </p:nvSpPr>
          <p:spPr>
            <a:xfrm>
              <a:off x="4229137" y="3657717"/>
              <a:ext cx="99586" cy="98350"/>
            </a:xfrm>
            <a:custGeom>
              <a:avLst/>
              <a:gdLst/>
              <a:ahLst/>
              <a:cxnLst/>
              <a:rect l="l" t="t" r="r" b="b"/>
              <a:pathLst>
                <a:path w="2883" h="2847" extrusionOk="0">
                  <a:moveTo>
                    <a:pt x="1446" y="1"/>
                  </a:moveTo>
                  <a:cubicBezTo>
                    <a:pt x="652" y="1"/>
                    <a:pt x="1" y="652"/>
                    <a:pt x="1" y="1446"/>
                  </a:cubicBezTo>
                  <a:cubicBezTo>
                    <a:pt x="1" y="2124"/>
                    <a:pt x="474" y="2695"/>
                    <a:pt x="1116" y="2847"/>
                  </a:cubicBezTo>
                  <a:lnTo>
                    <a:pt x="1160" y="2740"/>
                  </a:lnTo>
                  <a:cubicBezTo>
                    <a:pt x="1410" y="2258"/>
                    <a:pt x="1901" y="1955"/>
                    <a:pt x="2445" y="1955"/>
                  </a:cubicBezTo>
                  <a:cubicBezTo>
                    <a:pt x="2561" y="1955"/>
                    <a:pt x="2668" y="1963"/>
                    <a:pt x="2775" y="1990"/>
                  </a:cubicBezTo>
                  <a:cubicBezTo>
                    <a:pt x="2838" y="1821"/>
                    <a:pt x="2882" y="1633"/>
                    <a:pt x="2882" y="1446"/>
                  </a:cubicBezTo>
                  <a:cubicBezTo>
                    <a:pt x="2882" y="652"/>
                    <a:pt x="2231" y="1"/>
                    <a:pt x="1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9"/>
            <p:cNvSpPr/>
            <p:nvPr/>
          </p:nvSpPr>
          <p:spPr>
            <a:xfrm>
              <a:off x="4422374" y="3667597"/>
              <a:ext cx="79828" cy="79833"/>
            </a:xfrm>
            <a:custGeom>
              <a:avLst/>
              <a:gdLst/>
              <a:ahLst/>
              <a:cxnLst/>
              <a:rect l="l" t="t" r="r" b="b"/>
              <a:pathLst>
                <a:path w="2311" h="2311" extrusionOk="0">
                  <a:moveTo>
                    <a:pt x="1151" y="0"/>
                  </a:moveTo>
                  <a:cubicBezTo>
                    <a:pt x="518" y="0"/>
                    <a:pt x="0" y="518"/>
                    <a:pt x="0" y="1160"/>
                  </a:cubicBezTo>
                  <a:cubicBezTo>
                    <a:pt x="0" y="1793"/>
                    <a:pt x="518" y="2311"/>
                    <a:pt x="1151" y="2311"/>
                  </a:cubicBezTo>
                  <a:cubicBezTo>
                    <a:pt x="1793" y="2311"/>
                    <a:pt x="2311" y="1793"/>
                    <a:pt x="2311" y="1160"/>
                  </a:cubicBezTo>
                  <a:cubicBezTo>
                    <a:pt x="2311" y="518"/>
                    <a:pt x="1793"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9"/>
            <p:cNvSpPr/>
            <p:nvPr/>
          </p:nvSpPr>
          <p:spPr>
            <a:xfrm>
              <a:off x="4055659" y="3750295"/>
              <a:ext cx="286288" cy="285273"/>
            </a:xfrm>
            <a:custGeom>
              <a:avLst/>
              <a:gdLst/>
              <a:ahLst/>
              <a:cxnLst/>
              <a:rect l="l" t="t" r="r" b="b"/>
              <a:pathLst>
                <a:path w="8288" h="8258" extrusionOk="0">
                  <a:moveTo>
                    <a:pt x="7479" y="0"/>
                  </a:moveTo>
                  <a:cubicBezTo>
                    <a:pt x="7220" y="0"/>
                    <a:pt x="6971" y="144"/>
                    <a:pt x="6852" y="390"/>
                  </a:cubicBezTo>
                  <a:lnTo>
                    <a:pt x="5326" y="3520"/>
                  </a:lnTo>
                  <a:lnTo>
                    <a:pt x="5326" y="3520"/>
                  </a:lnTo>
                  <a:cubicBezTo>
                    <a:pt x="5504" y="3155"/>
                    <a:pt x="5353" y="2709"/>
                    <a:pt x="4969" y="2549"/>
                  </a:cubicBezTo>
                  <a:cubicBezTo>
                    <a:pt x="4879" y="2509"/>
                    <a:pt x="4787" y="2491"/>
                    <a:pt x="4696" y="2491"/>
                  </a:cubicBezTo>
                  <a:cubicBezTo>
                    <a:pt x="4434" y="2491"/>
                    <a:pt x="4185" y="2643"/>
                    <a:pt x="4059" y="2888"/>
                  </a:cubicBezTo>
                  <a:lnTo>
                    <a:pt x="3890" y="3227"/>
                  </a:lnTo>
                  <a:cubicBezTo>
                    <a:pt x="4068" y="2861"/>
                    <a:pt x="3908" y="2415"/>
                    <a:pt x="3524" y="2254"/>
                  </a:cubicBezTo>
                  <a:cubicBezTo>
                    <a:pt x="3438" y="2218"/>
                    <a:pt x="3348" y="2201"/>
                    <a:pt x="3258" y="2201"/>
                  </a:cubicBezTo>
                  <a:cubicBezTo>
                    <a:pt x="2997" y="2201"/>
                    <a:pt x="2743" y="2349"/>
                    <a:pt x="2623" y="2602"/>
                  </a:cubicBezTo>
                  <a:lnTo>
                    <a:pt x="2418" y="2995"/>
                  </a:lnTo>
                  <a:cubicBezTo>
                    <a:pt x="2596" y="2647"/>
                    <a:pt x="2453" y="2218"/>
                    <a:pt x="2106" y="2049"/>
                  </a:cubicBezTo>
                  <a:cubicBezTo>
                    <a:pt x="2002" y="1996"/>
                    <a:pt x="1891" y="1970"/>
                    <a:pt x="1782" y="1970"/>
                  </a:cubicBezTo>
                  <a:cubicBezTo>
                    <a:pt x="1525" y="1970"/>
                    <a:pt x="1279" y="2111"/>
                    <a:pt x="1160" y="2361"/>
                  </a:cubicBezTo>
                  <a:lnTo>
                    <a:pt x="0" y="4520"/>
                  </a:lnTo>
                  <a:lnTo>
                    <a:pt x="0" y="8258"/>
                  </a:lnTo>
                  <a:lnTo>
                    <a:pt x="5772" y="8258"/>
                  </a:lnTo>
                  <a:lnTo>
                    <a:pt x="6664" y="6492"/>
                  </a:lnTo>
                  <a:cubicBezTo>
                    <a:pt x="6959" y="5921"/>
                    <a:pt x="6753" y="5225"/>
                    <a:pt x="6218" y="4895"/>
                  </a:cubicBezTo>
                  <a:lnTo>
                    <a:pt x="8109" y="1032"/>
                  </a:lnTo>
                  <a:cubicBezTo>
                    <a:pt x="8288" y="684"/>
                    <a:pt x="8145" y="256"/>
                    <a:pt x="7797" y="77"/>
                  </a:cubicBezTo>
                  <a:cubicBezTo>
                    <a:pt x="7695" y="25"/>
                    <a:pt x="7586"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59"/>
          <p:cNvGrpSpPr/>
          <p:nvPr/>
        </p:nvGrpSpPr>
        <p:grpSpPr>
          <a:xfrm>
            <a:off x="4638455" y="3607831"/>
            <a:ext cx="437894" cy="437608"/>
            <a:chOff x="4639930" y="3588699"/>
            <a:chExt cx="446876" cy="446584"/>
          </a:xfrm>
        </p:grpSpPr>
        <p:sp>
          <p:nvSpPr>
            <p:cNvPr id="1269" name="Google Shape;1269;p59"/>
            <p:cNvSpPr/>
            <p:nvPr/>
          </p:nvSpPr>
          <p:spPr>
            <a:xfrm>
              <a:off x="4639930" y="3588699"/>
              <a:ext cx="446876" cy="445354"/>
            </a:xfrm>
            <a:custGeom>
              <a:avLst/>
              <a:gdLst/>
              <a:ahLst/>
              <a:cxnLst/>
              <a:rect l="l" t="t" r="r" b="b"/>
              <a:pathLst>
                <a:path w="12937" h="12892" extrusionOk="0">
                  <a:moveTo>
                    <a:pt x="6468" y="1"/>
                  </a:moveTo>
                  <a:cubicBezTo>
                    <a:pt x="5291" y="1"/>
                    <a:pt x="4318" y="937"/>
                    <a:pt x="4256" y="2097"/>
                  </a:cubicBezTo>
                  <a:cubicBezTo>
                    <a:pt x="4095" y="2052"/>
                    <a:pt x="3926" y="2034"/>
                    <a:pt x="3756" y="2034"/>
                  </a:cubicBezTo>
                  <a:cubicBezTo>
                    <a:pt x="2793" y="2034"/>
                    <a:pt x="1999" y="2766"/>
                    <a:pt x="1901" y="3703"/>
                  </a:cubicBezTo>
                  <a:cubicBezTo>
                    <a:pt x="830" y="3881"/>
                    <a:pt x="1" y="4818"/>
                    <a:pt x="1" y="5942"/>
                  </a:cubicBezTo>
                  <a:cubicBezTo>
                    <a:pt x="1" y="7191"/>
                    <a:pt x="1018" y="8217"/>
                    <a:pt x="2266" y="8217"/>
                  </a:cubicBezTo>
                  <a:lnTo>
                    <a:pt x="2356" y="8217"/>
                  </a:lnTo>
                  <a:cubicBezTo>
                    <a:pt x="2445" y="7503"/>
                    <a:pt x="2730" y="6834"/>
                    <a:pt x="3167" y="6263"/>
                  </a:cubicBezTo>
                  <a:cubicBezTo>
                    <a:pt x="3622" y="5674"/>
                    <a:pt x="4193" y="5237"/>
                    <a:pt x="4854" y="4961"/>
                  </a:cubicBezTo>
                  <a:cubicBezTo>
                    <a:pt x="5335" y="4755"/>
                    <a:pt x="5862" y="4639"/>
                    <a:pt x="6406" y="4631"/>
                  </a:cubicBezTo>
                  <a:lnTo>
                    <a:pt x="6406" y="5389"/>
                  </a:lnTo>
                  <a:cubicBezTo>
                    <a:pt x="5960" y="5398"/>
                    <a:pt x="5540" y="5487"/>
                    <a:pt x="5148" y="5656"/>
                  </a:cubicBezTo>
                  <a:cubicBezTo>
                    <a:pt x="4604" y="5888"/>
                    <a:pt x="4140" y="6245"/>
                    <a:pt x="3765" y="6727"/>
                  </a:cubicBezTo>
                  <a:cubicBezTo>
                    <a:pt x="3426" y="7164"/>
                    <a:pt x="3203" y="7673"/>
                    <a:pt x="3123" y="8217"/>
                  </a:cubicBezTo>
                  <a:lnTo>
                    <a:pt x="9814" y="8217"/>
                  </a:lnTo>
                  <a:cubicBezTo>
                    <a:pt x="9778" y="8012"/>
                    <a:pt x="9716" y="7806"/>
                    <a:pt x="9644" y="7610"/>
                  </a:cubicBezTo>
                  <a:cubicBezTo>
                    <a:pt x="9528" y="7325"/>
                    <a:pt x="9385" y="7057"/>
                    <a:pt x="9216" y="6816"/>
                  </a:cubicBezTo>
                  <a:cubicBezTo>
                    <a:pt x="9002" y="6941"/>
                    <a:pt x="8761" y="7012"/>
                    <a:pt x="8493" y="7012"/>
                  </a:cubicBezTo>
                  <a:cubicBezTo>
                    <a:pt x="7690" y="7012"/>
                    <a:pt x="7030" y="6352"/>
                    <a:pt x="7030" y="5549"/>
                  </a:cubicBezTo>
                  <a:cubicBezTo>
                    <a:pt x="7030" y="4738"/>
                    <a:pt x="7690" y="4077"/>
                    <a:pt x="8493" y="4077"/>
                  </a:cubicBezTo>
                  <a:cubicBezTo>
                    <a:pt x="9305" y="4077"/>
                    <a:pt x="9956" y="4738"/>
                    <a:pt x="9956" y="5549"/>
                  </a:cubicBezTo>
                  <a:cubicBezTo>
                    <a:pt x="9956" y="5817"/>
                    <a:pt x="9885" y="6067"/>
                    <a:pt x="9760" y="6281"/>
                  </a:cubicBezTo>
                  <a:cubicBezTo>
                    <a:pt x="10001" y="6593"/>
                    <a:pt x="10197" y="6950"/>
                    <a:pt x="10349" y="7334"/>
                  </a:cubicBezTo>
                  <a:cubicBezTo>
                    <a:pt x="10456" y="7619"/>
                    <a:pt x="10536" y="7913"/>
                    <a:pt x="10581" y="8217"/>
                  </a:cubicBezTo>
                  <a:lnTo>
                    <a:pt x="10670" y="8217"/>
                  </a:lnTo>
                  <a:cubicBezTo>
                    <a:pt x="11919" y="8217"/>
                    <a:pt x="12936" y="7191"/>
                    <a:pt x="12936" y="5942"/>
                  </a:cubicBezTo>
                  <a:cubicBezTo>
                    <a:pt x="12936" y="4818"/>
                    <a:pt x="12115" y="3881"/>
                    <a:pt x="11036" y="3703"/>
                  </a:cubicBezTo>
                  <a:cubicBezTo>
                    <a:pt x="10947" y="2766"/>
                    <a:pt x="10153" y="2034"/>
                    <a:pt x="9189" y="2034"/>
                  </a:cubicBezTo>
                  <a:cubicBezTo>
                    <a:pt x="9011" y="2034"/>
                    <a:pt x="8841" y="2052"/>
                    <a:pt x="8681" y="2097"/>
                  </a:cubicBezTo>
                  <a:cubicBezTo>
                    <a:pt x="8618" y="937"/>
                    <a:pt x="7655" y="1"/>
                    <a:pt x="6468" y="1"/>
                  </a:cubicBezTo>
                  <a:close/>
                  <a:moveTo>
                    <a:pt x="2356" y="8217"/>
                  </a:moveTo>
                  <a:cubicBezTo>
                    <a:pt x="2347" y="8244"/>
                    <a:pt x="2347" y="8270"/>
                    <a:pt x="2338" y="8306"/>
                  </a:cubicBezTo>
                  <a:cubicBezTo>
                    <a:pt x="2258" y="9046"/>
                    <a:pt x="2382" y="9796"/>
                    <a:pt x="2704" y="10474"/>
                  </a:cubicBezTo>
                  <a:cubicBezTo>
                    <a:pt x="2757" y="10590"/>
                    <a:pt x="2820" y="10706"/>
                    <a:pt x="2882" y="10822"/>
                  </a:cubicBezTo>
                  <a:cubicBezTo>
                    <a:pt x="3043" y="10616"/>
                    <a:pt x="3248" y="10447"/>
                    <a:pt x="3480" y="10322"/>
                  </a:cubicBezTo>
                  <a:cubicBezTo>
                    <a:pt x="3444" y="10269"/>
                    <a:pt x="3417" y="10206"/>
                    <a:pt x="3391" y="10153"/>
                  </a:cubicBezTo>
                  <a:cubicBezTo>
                    <a:pt x="3132" y="9599"/>
                    <a:pt x="3025" y="8993"/>
                    <a:pt x="3096" y="8386"/>
                  </a:cubicBezTo>
                  <a:cubicBezTo>
                    <a:pt x="3105" y="8333"/>
                    <a:pt x="3105" y="8270"/>
                    <a:pt x="3123" y="8217"/>
                  </a:cubicBezTo>
                  <a:close/>
                  <a:moveTo>
                    <a:pt x="9814" y="8217"/>
                  </a:moveTo>
                  <a:cubicBezTo>
                    <a:pt x="9965" y="9046"/>
                    <a:pt x="9787" y="9903"/>
                    <a:pt x="9296" y="10608"/>
                  </a:cubicBezTo>
                  <a:cubicBezTo>
                    <a:pt x="8629" y="11574"/>
                    <a:pt x="7589" y="12133"/>
                    <a:pt x="6476" y="12133"/>
                  </a:cubicBezTo>
                  <a:cubicBezTo>
                    <a:pt x="6459" y="12133"/>
                    <a:pt x="6441" y="12133"/>
                    <a:pt x="6424" y="12133"/>
                  </a:cubicBezTo>
                  <a:lnTo>
                    <a:pt x="6424" y="12891"/>
                  </a:lnTo>
                  <a:lnTo>
                    <a:pt x="6468" y="12891"/>
                  </a:lnTo>
                  <a:cubicBezTo>
                    <a:pt x="7842" y="12891"/>
                    <a:pt x="9109" y="12213"/>
                    <a:pt x="9921" y="11036"/>
                  </a:cubicBezTo>
                  <a:cubicBezTo>
                    <a:pt x="10492" y="10206"/>
                    <a:pt x="10724" y="9198"/>
                    <a:pt x="10581" y="82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9"/>
            <p:cNvSpPr/>
            <p:nvPr/>
          </p:nvSpPr>
          <p:spPr>
            <a:xfrm>
              <a:off x="4752093" y="3963741"/>
              <a:ext cx="71538" cy="71543"/>
            </a:xfrm>
            <a:custGeom>
              <a:avLst/>
              <a:gdLst/>
              <a:ahLst/>
              <a:cxnLst/>
              <a:rect l="l" t="t" r="r" b="b"/>
              <a:pathLst>
                <a:path w="2071" h="2071" extrusionOk="0">
                  <a:moveTo>
                    <a:pt x="1036" y="0"/>
                  </a:moveTo>
                  <a:cubicBezTo>
                    <a:pt x="465" y="0"/>
                    <a:pt x="1" y="464"/>
                    <a:pt x="1" y="1035"/>
                  </a:cubicBezTo>
                  <a:cubicBezTo>
                    <a:pt x="1" y="1606"/>
                    <a:pt x="465" y="2070"/>
                    <a:pt x="1036" y="2070"/>
                  </a:cubicBezTo>
                  <a:cubicBezTo>
                    <a:pt x="1607" y="2070"/>
                    <a:pt x="2070" y="1606"/>
                    <a:pt x="2070" y="1035"/>
                  </a:cubicBezTo>
                  <a:cubicBezTo>
                    <a:pt x="2070" y="464"/>
                    <a:pt x="1607" y="0"/>
                    <a:pt x="1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9"/>
            <p:cNvSpPr/>
            <p:nvPr/>
          </p:nvSpPr>
          <p:spPr>
            <a:xfrm>
              <a:off x="4908023" y="3755096"/>
              <a:ext cx="50570" cy="50574"/>
            </a:xfrm>
            <a:custGeom>
              <a:avLst/>
              <a:gdLst/>
              <a:ahLst/>
              <a:cxnLst/>
              <a:rect l="l" t="t" r="r" b="b"/>
              <a:pathLst>
                <a:path w="1464" h="1464" extrusionOk="0">
                  <a:moveTo>
                    <a:pt x="732" y="1"/>
                  </a:moveTo>
                  <a:cubicBezTo>
                    <a:pt x="331" y="1"/>
                    <a:pt x="1" y="322"/>
                    <a:pt x="1" y="732"/>
                  </a:cubicBezTo>
                  <a:cubicBezTo>
                    <a:pt x="1" y="1134"/>
                    <a:pt x="331" y="1464"/>
                    <a:pt x="732" y="1464"/>
                  </a:cubicBezTo>
                  <a:cubicBezTo>
                    <a:pt x="1143" y="1464"/>
                    <a:pt x="1464" y="1134"/>
                    <a:pt x="1464" y="732"/>
                  </a:cubicBezTo>
                  <a:cubicBezTo>
                    <a:pt x="1464" y="322"/>
                    <a:pt x="1143" y="1"/>
                    <a:pt x="7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59"/>
          <p:cNvGrpSpPr/>
          <p:nvPr/>
        </p:nvGrpSpPr>
        <p:grpSpPr>
          <a:xfrm>
            <a:off x="5211591" y="3607831"/>
            <a:ext cx="437601" cy="437885"/>
            <a:chOff x="5224822" y="3588699"/>
            <a:chExt cx="446578" cy="446867"/>
          </a:xfrm>
        </p:grpSpPr>
        <p:sp>
          <p:nvSpPr>
            <p:cNvPr id="1273" name="Google Shape;1273;p59"/>
            <p:cNvSpPr/>
            <p:nvPr/>
          </p:nvSpPr>
          <p:spPr>
            <a:xfrm>
              <a:off x="5251006" y="3779760"/>
              <a:ext cx="212056" cy="28707"/>
            </a:xfrm>
            <a:custGeom>
              <a:avLst/>
              <a:gdLst/>
              <a:ahLst/>
              <a:cxnLst/>
              <a:rect l="l" t="t" r="r" b="b"/>
              <a:pathLst>
                <a:path w="6139" h="831" extrusionOk="0">
                  <a:moveTo>
                    <a:pt x="1" y="1"/>
                  </a:moveTo>
                  <a:lnTo>
                    <a:pt x="1" y="830"/>
                  </a:lnTo>
                  <a:lnTo>
                    <a:pt x="5978" y="830"/>
                  </a:lnTo>
                  <a:cubicBezTo>
                    <a:pt x="6032" y="786"/>
                    <a:pt x="6085" y="741"/>
                    <a:pt x="6139" y="705"/>
                  </a:cubicBezTo>
                  <a:lnTo>
                    <a:pt x="6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9"/>
            <p:cNvSpPr/>
            <p:nvPr/>
          </p:nvSpPr>
          <p:spPr>
            <a:xfrm>
              <a:off x="5251006" y="3657717"/>
              <a:ext cx="212056" cy="28707"/>
            </a:xfrm>
            <a:custGeom>
              <a:avLst/>
              <a:gdLst/>
              <a:ahLst/>
              <a:cxnLst/>
              <a:rect l="l" t="t" r="r" b="b"/>
              <a:pathLst>
                <a:path w="6139" h="831" extrusionOk="0">
                  <a:moveTo>
                    <a:pt x="1" y="1"/>
                  </a:moveTo>
                  <a:lnTo>
                    <a:pt x="1" y="830"/>
                  </a:lnTo>
                  <a:lnTo>
                    <a:pt x="6139" y="830"/>
                  </a:lnTo>
                  <a:lnTo>
                    <a:pt x="61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9"/>
            <p:cNvSpPr/>
            <p:nvPr/>
          </p:nvSpPr>
          <p:spPr>
            <a:xfrm>
              <a:off x="5224822" y="3588699"/>
              <a:ext cx="264423" cy="43803"/>
            </a:xfrm>
            <a:custGeom>
              <a:avLst/>
              <a:gdLst/>
              <a:ahLst/>
              <a:cxnLst/>
              <a:rect l="l" t="t" r="r" b="b"/>
              <a:pathLst>
                <a:path w="7655" h="1268" extrusionOk="0">
                  <a:moveTo>
                    <a:pt x="1" y="1"/>
                  </a:moveTo>
                  <a:lnTo>
                    <a:pt x="1" y="1267"/>
                  </a:lnTo>
                  <a:lnTo>
                    <a:pt x="7655" y="1267"/>
                  </a:lnTo>
                  <a:lnTo>
                    <a:pt x="7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9"/>
            <p:cNvSpPr/>
            <p:nvPr/>
          </p:nvSpPr>
          <p:spPr>
            <a:xfrm>
              <a:off x="5224822" y="3711640"/>
              <a:ext cx="264423" cy="43803"/>
            </a:xfrm>
            <a:custGeom>
              <a:avLst/>
              <a:gdLst/>
              <a:ahLst/>
              <a:cxnLst/>
              <a:rect l="l" t="t" r="r" b="b"/>
              <a:pathLst>
                <a:path w="7655" h="1268" extrusionOk="0">
                  <a:moveTo>
                    <a:pt x="1" y="1"/>
                  </a:moveTo>
                  <a:lnTo>
                    <a:pt x="1" y="1268"/>
                  </a:lnTo>
                  <a:lnTo>
                    <a:pt x="7655" y="1268"/>
                  </a:lnTo>
                  <a:lnTo>
                    <a:pt x="7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9"/>
            <p:cNvSpPr/>
            <p:nvPr/>
          </p:nvSpPr>
          <p:spPr>
            <a:xfrm>
              <a:off x="5224822" y="3833994"/>
              <a:ext cx="210191" cy="43492"/>
            </a:xfrm>
            <a:custGeom>
              <a:avLst/>
              <a:gdLst/>
              <a:ahLst/>
              <a:cxnLst/>
              <a:rect l="l" t="t" r="r" b="b"/>
              <a:pathLst>
                <a:path w="6085" h="1259" extrusionOk="0">
                  <a:moveTo>
                    <a:pt x="1" y="1"/>
                  </a:moveTo>
                  <a:lnTo>
                    <a:pt x="1" y="1258"/>
                  </a:lnTo>
                  <a:lnTo>
                    <a:pt x="5487" y="1258"/>
                  </a:lnTo>
                  <a:cubicBezTo>
                    <a:pt x="5612" y="804"/>
                    <a:pt x="5817" y="375"/>
                    <a:pt x="6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9"/>
            <p:cNvSpPr/>
            <p:nvPr/>
          </p:nvSpPr>
          <p:spPr>
            <a:xfrm>
              <a:off x="5355501" y="3901804"/>
              <a:ext cx="26218" cy="41938"/>
            </a:xfrm>
            <a:custGeom>
              <a:avLst/>
              <a:gdLst/>
              <a:ahLst/>
              <a:cxnLst/>
              <a:rect l="l" t="t" r="r" b="b"/>
              <a:pathLst>
                <a:path w="759" h="1214" extrusionOk="0">
                  <a:moveTo>
                    <a:pt x="0" y="0"/>
                  </a:moveTo>
                  <a:lnTo>
                    <a:pt x="0" y="1205"/>
                  </a:lnTo>
                  <a:cubicBezTo>
                    <a:pt x="116" y="1178"/>
                    <a:pt x="232" y="1169"/>
                    <a:pt x="357" y="1169"/>
                  </a:cubicBezTo>
                  <a:cubicBezTo>
                    <a:pt x="491" y="1169"/>
                    <a:pt x="634" y="1187"/>
                    <a:pt x="758" y="1213"/>
                  </a:cubicBezTo>
                  <a:lnTo>
                    <a:pt x="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9"/>
            <p:cNvSpPr/>
            <p:nvPr/>
          </p:nvSpPr>
          <p:spPr>
            <a:xfrm>
              <a:off x="5332978" y="3967126"/>
              <a:ext cx="68774" cy="68157"/>
            </a:xfrm>
            <a:custGeom>
              <a:avLst/>
              <a:gdLst/>
              <a:ahLst/>
              <a:cxnLst/>
              <a:rect l="l" t="t" r="r" b="b"/>
              <a:pathLst>
                <a:path w="1991" h="1973" extrusionOk="0">
                  <a:moveTo>
                    <a:pt x="993" y="0"/>
                  </a:moveTo>
                  <a:cubicBezTo>
                    <a:pt x="456" y="0"/>
                    <a:pt x="19" y="434"/>
                    <a:pt x="10" y="973"/>
                  </a:cubicBezTo>
                  <a:cubicBezTo>
                    <a:pt x="1" y="1517"/>
                    <a:pt x="438" y="1963"/>
                    <a:pt x="982" y="1972"/>
                  </a:cubicBezTo>
                  <a:cubicBezTo>
                    <a:pt x="988" y="1972"/>
                    <a:pt x="993" y="1972"/>
                    <a:pt x="999" y="1972"/>
                  </a:cubicBezTo>
                  <a:cubicBezTo>
                    <a:pt x="1535" y="1972"/>
                    <a:pt x="1973" y="1538"/>
                    <a:pt x="1981" y="1000"/>
                  </a:cubicBezTo>
                  <a:cubicBezTo>
                    <a:pt x="1990" y="455"/>
                    <a:pt x="1553" y="9"/>
                    <a:pt x="1009" y="0"/>
                  </a:cubicBezTo>
                  <a:cubicBezTo>
                    <a:pt x="1004" y="0"/>
                    <a:pt x="998"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9"/>
            <p:cNvSpPr/>
            <p:nvPr/>
          </p:nvSpPr>
          <p:spPr>
            <a:xfrm>
              <a:off x="5514505" y="3719654"/>
              <a:ext cx="64733" cy="26254"/>
            </a:xfrm>
            <a:custGeom>
              <a:avLst/>
              <a:gdLst/>
              <a:ahLst/>
              <a:cxnLst/>
              <a:rect l="l" t="t" r="r" b="b"/>
              <a:pathLst>
                <a:path w="1874" h="760" extrusionOk="0">
                  <a:moveTo>
                    <a:pt x="0" y="1"/>
                  </a:moveTo>
                  <a:lnTo>
                    <a:pt x="0" y="759"/>
                  </a:lnTo>
                  <a:lnTo>
                    <a:pt x="1865" y="759"/>
                  </a:lnTo>
                  <a:cubicBezTo>
                    <a:pt x="1838" y="643"/>
                    <a:pt x="1829" y="527"/>
                    <a:pt x="1829" y="402"/>
                  </a:cubicBezTo>
                  <a:cubicBezTo>
                    <a:pt x="1829" y="269"/>
                    <a:pt x="1847" y="126"/>
                    <a:pt x="1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9"/>
            <p:cNvSpPr/>
            <p:nvPr/>
          </p:nvSpPr>
          <p:spPr>
            <a:xfrm>
              <a:off x="5603248" y="3699930"/>
              <a:ext cx="68152" cy="68157"/>
            </a:xfrm>
            <a:custGeom>
              <a:avLst/>
              <a:gdLst/>
              <a:ahLst/>
              <a:cxnLst/>
              <a:rect l="l" t="t" r="r" b="b"/>
              <a:pathLst>
                <a:path w="1973" h="1973" extrusionOk="0">
                  <a:moveTo>
                    <a:pt x="991" y="1"/>
                  </a:moveTo>
                  <a:cubicBezTo>
                    <a:pt x="447" y="1"/>
                    <a:pt x="1" y="438"/>
                    <a:pt x="1" y="982"/>
                  </a:cubicBezTo>
                  <a:cubicBezTo>
                    <a:pt x="1" y="1535"/>
                    <a:pt x="447" y="1973"/>
                    <a:pt x="991" y="1973"/>
                  </a:cubicBezTo>
                  <a:cubicBezTo>
                    <a:pt x="1535" y="1973"/>
                    <a:pt x="1972" y="1535"/>
                    <a:pt x="1972" y="982"/>
                  </a:cubicBezTo>
                  <a:cubicBezTo>
                    <a:pt x="1972" y="438"/>
                    <a:pt x="1535"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9"/>
            <p:cNvSpPr/>
            <p:nvPr/>
          </p:nvSpPr>
          <p:spPr>
            <a:xfrm>
              <a:off x="5542244" y="3872200"/>
              <a:ext cx="20967" cy="29640"/>
            </a:xfrm>
            <a:custGeom>
              <a:avLst/>
              <a:gdLst/>
              <a:ahLst/>
              <a:cxnLst/>
              <a:rect l="l" t="t" r="r" b="b"/>
              <a:pathLst>
                <a:path w="607" h="858" extrusionOk="0">
                  <a:moveTo>
                    <a:pt x="304" y="1"/>
                  </a:moveTo>
                  <a:cubicBezTo>
                    <a:pt x="134" y="1"/>
                    <a:pt x="0" y="144"/>
                    <a:pt x="0" y="313"/>
                  </a:cubicBezTo>
                  <a:lnTo>
                    <a:pt x="0" y="857"/>
                  </a:lnTo>
                  <a:lnTo>
                    <a:pt x="607" y="857"/>
                  </a:lnTo>
                  <a:lnTo>
                    <a:pt x="607" y="313"/>
                  </a:lnTo>
                  <a:cubicBezTo>
                    <a:pt x="607" y="144"/>
                    <a:pt x="473"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9"/>
            <p:cNvSpPr/>
            <p:nvPr/>
          </p:nvSpPr>
          <p:spPr>
            <a:xfrm>
              <a:off x="5434088" y="3797931"/>
              <a:ext cx="237307" cy="237635"/>
            </a:xfrm>
            <a:custGeom>
              <a:avLst/>
              <a:gdLst/>
              <a:ahLst/>
              <a:cxnLst/>
              <a:rect l="l" t="t" r="r" b="b"/>
              <a:pathLst>
                <a:path w="6870" h="6879" extrusionOk="0">
                  <a:moveTo>
                    <a:pt x="3435" y="1393"/>
                  </a:moveTo>
                  <a:cubicBezTo>
                    <a:pt x="4023" y="1393"/>
                    <a:pt x="4496" y="1874"/>
                    <a:pt x="4496" y="2463"/>
                  </a:cubicBezTo>
                  <a:lnTo>
                    <a:pt x="4496" y="3007"/>
                  </a:lnTo>
                  <a:lnTo>
                    <a:pt x="4978" y="3007"/>
                  </a:lnTo>
                  <a:lnTo>
                    <a:pt x="4978" y="5184"/>
                  </a:lnTo>
                  <a:lnTo>
                    <a:pt x="1873" y="5184"/>
                  </a:lnTo>
                  <a:lnTo>
                    <a:pt x="1873" y="3007"/>
                  </a:lnTo>
                  <a:lnTo>
                    <a:pt x="2373" y="3007"/>
                  </a:lnTo>
                  <a:lnTo>
                    <a:pt x="2373" y="2463"/>
                  </a:lnTo>
                  <a:cubicBezTo>
                    <a:pt x="2373" y="1874"/>
                    <a:pt x="2855" y="1393"/>
                    <a:pt x="3435" y="1393"/>
                  </a:cubicBezTo>
                  <a:close/>
                  <a:moveTo>
                    <a:pt x="3435" y="1"/>
                  </a:moveTo>
                  <a:cubicBezTo>
                    <a:pt x="1534" y="1"/>
                    <a:pt x="0" y="1544"/>
                    <a:pt x="0" y="3435"/>
                  </a:cubicBezTo>
                  <a:cubicBezTo>
                    <a:pt x="0" y="5336"/>
                    <a:pt x="1534" y="6879"/>
                    <a:pt x="3435" y="6879"/>
                  </a:cubicBezTo>
                  <a:cubicBezTo>
                    <a:pt x="5335" y="6879"/>
                    <a:pt x="6869" y="5336"/>
                    <a:pt x="6869" y="3435"/>
                  </a:cubicBezTo>
                  <a:cubicBezTo>
                    <a:pt x="6869" y="1544"/>
                    <a:pt x="5335" y="1"/>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9"/>
            <p:cNvSpPr/>
            <p:nvPr/>
          </p:nvSpPr>
          <p:spPr>
            <a:xfrm>
              <a:off x="5524972" y="3927988"/>
              <a:ext cx="55821" cy="22834"/>
            </a:xfrm>
            <a:custGeom>
              <a:avLst/>
              <a:gdLst/>
              <a:ahLst/>
              <a:cxnLst/>
              <a:rect l="l" t="t" r="r" b="b"/>
              <a:pathLst>
                <a:path w="1616" h="661" extrusionOk="0">
                  <a:moveTo>
                    <a:pt x="1" y="1"/>
                  </a:moveTo>
                  <a:lnTo>
                    <a:pt x="1" y="661"/>
                  </a:lnTo>
                  <a:lnTo>
                    <a:pt x="1615" y="661"/>
                  </a:lnTo>
                  <a:lnTo>
                    <a:pt x="1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59"/>
          <p:cNvGrpSpPr/>
          <p:nvPr/>
        </p:nvGrpSpPr>
        <p:grpSpPr>
          <a:xfrm>
            <a:off x="5780800" y="3608407"/>
            <a:ext cx="441218" cy="436734"/>
            <a:chOff x="5805708" y="3589286"/>
            <a:chExt cx="450268" cy="445692"/>
          </a:xfrm>
        </p:grpSpPr>
        <p:sp>
          <p:nvSpPr>
            <p:cNvPr id="1286" name="Google Shape;1286;p59"/>
            <p:cNvSpPr/>
            <p:nvPr/>
          </p:nvSpPr>
          <p:spPr>
            <a:xfrm>
              <a:off x="5805708" y="3589286"/>
              <a:ext cx="449951" cy="301474"/>
            </a:xfrm>
            <a:custGeom>
              <a:avLst/>
              <a:gdLst/>
              <a:ahLst/>
              <a:cxnLst/>
              <a:rect l="l" t="t" r="r" b="b"/>
              <a:pathLst>
                <a:path w="13026" h="8727" extrusionOk="0">
                  <a:moveTo>
                    <a:pt x="7319" y="1"/>
                  </a:moveTo>
                  <a:cubicBezTo>
                    <a:pt x="7303" y="1"/>
                    <a:pt x="7287" y="1"/>
                    <a:pt x="7271" y="1"/>
                  </a:cubicBezTo>
                  <a:cubicBezTo>
                    <a:pt x="5951" y="28"/>
                    <a:pt x="4881" y="1108"/>
                    <a:pt x="4881" y="2446"/>
                  </a:cubicBezTo>
                  <a:lnTo>
                    <a:pt x="4881" y="2455"/>
                  </a:lnTo>
                  <a:cubicBezTo>
                    <a:pt x="4720" y="2428"/>
                    <a:pt x="4559" y="2410"/>
                    <a:pt x="4399" y="2410"/>
                  </a:cubicBezTo>
                  <a:cubicBezTo>
                    <a:pt x="2989" y="2410"/>
                    <a:pt x="1847" y="3552"/>
                    <a:pt x="1847" y="4961"/>
                  </a:cubicBezTo>
                  <a:cubicBezTo>
                    <a:pt x="1847" y="5033"/>
                    <a:pt x="1847" y="5104"/>
                    <a:pt x="1856" y="5176"/>
                  </a:cubicBezTo>
                  <a:cubicBezTo>
                    <a:pt x="822" y="5193"/>
                    <a:pt x="1" y="6103"/>
                    <a:pt x="126" y="7165"/>
                  </a:cubicBezTo>
                  <a:cubicBezTo>
                    <a:pt x="233" y="8030"/>
                    <a:pt x="1045" y="8726"/>
                    <a:pt x="1910" y="8726"/>
                  </a:cubicBezTo>
                  <a:lnTo>
                    <a:pt x="5603" y="8726"/>
                  </a:lnTo>
                  <a:cubicBezTo>
                    <a:pt x="5969" y="6835"/>
                    <a:pt x="7646" y="5399"/>
                    <a:pt x="9644" y="5399"/>
                  </a:cubicBezTo>
                  <a:cubicBezTo>
                    <a:pt x="10902" y="5399"/>
                    <a:pt x="12026" y="5969"/>
                    <a:pt x="12785" y="6862"/>
                  </a:cubicBezTo>
                  <a:cubicBezTo>
                    <a:pt x="12945" y="6487"/>
                    <a:pt x="13026" y="6085"/>
                    <a:pt x="13026" y="5675"/>
                  </a:cubicBezTo>
                  <a:cubicBezTo>
                    <a:pt x="13026" y="3989"/>
                    <a:pt x="11661" y="2615"/>
                    <a:pt x="9975" y="2615"/>
                  </a:cubicBezTo>
                  <a:lnTo>
                    <a:pt x="9752" y="2615"/>
                  </a:lnTo>
                  <a:lnTo>
                    <a:pt x="9752" y="2472"/>
                  </a:lnTo>
                  <a:cubicBezTo>
                    <a:pt x="9752" y="1123"/>
                    <a:pt x="8671" y="1"/>
                    <a:pt x="7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9"/>
            <p:cNvSpPr/>
            <p:nvPr/>
          </p:nvSpPr>
          <p:spPr>
            <a:xfrm>
              <a:off x="6021432" y="3800729"/>
              <a:ext cx="234544" cy="234250"/>
            </a:xfrm>
            <a:custGeom>
              <a:avLst/>
              <a:gdLst/>
              <a:ahLst/>
              <a:cxnLst/>
              <a:rect l="l" t="t" r="r" b="b"/>
              <a:pathLst>
                <a:path w="6790" h="6781" extrusionOk="0">
                  <a:moveTo>
                    <a:pt x="3685" y="1651"/>
                  </a:moveTo>
                  <a:lnTo>
                    <a:pt x="3685" y="2043"/>
                  </a:lnTo>
                  <a:cubicBezTo>
                    <a:pt x="3953" y="2070"/>
                    <a:pt x="4211" y="2141"/>
                    <a:pt x="4416" y="2257"/>
                  </a:cubicBezTo>
                  <a:lnTo>
                    <a:pt x="4158" y="2882"/>
                  </a:lnTo>
                  <a:cubicBezTo>
                    <a:pt x="3917" y="2757"/>
                    <a:pt x="3676" y="2694"/>
                    <a:pt x="3462" y="2694"/>
                  </a:cubicBezTo>
                  <a:cubicBezTo>
                    <a:pt x="3212" y="2694"/>
                    <a:pt x="3132" y="2766"/>
                    <a:pt x="3132" y="2855"/>
                  </a:cubicBezTo>
                  <a:cubicBezTo>
                    <a:pt x="3132" y="3167"/>
                    <a:pt x="4524" y="2908"/>
                    <a:pt x="4524" y="3854"/>
                  </a:cubicBezTo>
                  <a:cubicBezTo>
                    <a:pt x="4524" y="4255"/>
                    <a:pt x="4247" y="4603"/>
                    <a:pt x="3685" y="4702"/>
                  </a:cubicBezTo>
                  <a:lnTo>
                    <a:pt x="3685" y="5103"/>
                  </a:lnTo>
                  <a:lnTo>
                    <a:pt x="3185" y="5103"/>
                  </a:lnTo>
                  <a:lnTo>
                    <a:pt x="3185" y="4719"/>
                  </a:lnTo>
                  <a:cubicBezTo>
                    <a:pt x="2820" y="4693"/>
                    <a:pt x="2481" y="4594"/>
                    <a:pt x="2258" y="4461"/>
                  </a:cubicBezTo>
                  <a:lnTo>
                    <a:pt x="2534" y="3827"/>
                  </a:lnTo>
                  <a:cubicBezTo>
                    <a:pt x="2766" y="3970"/>
                    <a:pt x="3087" y="4059"/>
                    <a:pt x="3364" y="4059"/>
                  </a:cubicBezTo>
                  <a:cubicBezTo>
                    <a:pt x="3605" y="4059"/>
                    <a:pt x="3685" y="4015"/>
                    <a:pt x="3685" y="3925"/>
                  </a:cubicBezTo>
                  <a:cubicBezTo>
                    <a:pt x="3685" y="3595"/>
                    <a:pt x="2302" y="3863"/>
                    <a:pt x="2302" y="2899"/>
                  </a:cubicBezTo>
                  <a:cubicBezTo>
                    <a:pt x="2302" y="2480"/>
                    <a:pt x="2597" y="2132"/>
                    <a:pt x="3185" y="2052"/>
                  </a:cubicBezTo>
                  <a:lnTo>
                    <a:pt x="3185" y="1651"/>
                  </a:lnTo>
                  <a:close/>
                  <a:moveTo>
                    <a:pt x="3399" y="0"/>
                  </a:moveTo>
                  <a:cubicBezTo>
                    <a:pt x="1526" y="0"/>
                    <a:pt x="1" y="1517"/>
                    <a:pt x="1" y="3390"/>
                  </a:cubicBezTo>
                  <a:cubicBezTo>
                    <a:pt x="1" y="5255"/>
                    <a:pt x="1526" y="6780"/>
                    <a:pt x="3399" y="6780"/>
                  </a:cubicBezTo>
                  <a:cubicBezTo>
                    <a:pt x="5264" y="6780"/>
                    <a:pt x="6789" y="5255"/>
                    <a:pt x="6789" y="3390"/>
                  </a:cubicBezTo>
                  <a:cubicBezTo>
                    <a:pt x="6789" y="1517"/>
                    <a:pt x="5264" y="0"/>
                    <a:pt x="3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9"/>
          <p:cNvGrpSpPr/>
          <p:nvPr/>
        </p:nvGrpSpPr>
        <p:grpSpPr>
          <a:xfrm>
            <a:off x="6357287" y="3607831"/>
            <a:ext cx="437873" cy="437878"/>
            <a:chOff x="6394020" y="3588699"/>
            <a:chExt cx="446855" cy="446860"/>
          </a:xfrm>
        </p:grpSpPr>
        <p:sp>
          <p:nvSpPr>
            <p:cNvPr id="1289" name="Google Shape;1289;p59"/>
            <p:cNvSpPr/>
            <p:nvPr/>
          </p:nvSpPr>
          <p:spPr>
            <a:xfrm>
              <a:off x="6578275" y="3679618"/>
              <a:ext cx="46287" cy="38241"/>
            </a:xfrm>
            <a:custGeom>
              <a:avLst/>
              <a:gdLst/>
              <a:ahLst/>
              <a:cxnLst/>
              <a:rect l="l" t="t" r="r" b="b"/>
              <a:pathLst>
                <a:path w="1340" h="1107" extrusionOk="0">
                  <a:moveTo>
                    <a:pt x="1" y="0"/>
                  </a:moveTo>
                  <a:lnTo>
                    <a:pt x="1" y="1106"/>
                  </a:lnTo>
                  <a:lnTo>
                    <a:pt x="1339" y="1106"/>
                  </a:lnTo>
                  <a:lnTo>
                    <a:pt x="13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9"/>
            <p:cNvSpPr/>
            <p:nvPr/>
          </p:nvSpPr>
          <p:spPr>
            <a:xfrm>
              <a:off x="6577377" y="3588699"/>
              <a:ext cx="263490" cy="64737"/>
            </a:xfrm>
            <a:custGeom>
              <a:avLst/>
              <a:gdLst/>
              <a:ahLst/>
              <a:cxnLst/>
              <a:rect l="l" t="t" r="r" b="b"/>
              <a:pathLst>
                <a:path w="7628" h="1874" extrusionOk="0">
                  <a:moveTo>
                    <a:pt x="0" y="1"/>
                  </a:moveTo>
                  <a:lnTo>
                    <a:pt x="0" y="1874"/>
                  </a:lnTo>
                  <a:lnTo>
                    <a:pt x="7628" y="1874"/>
                  </a:lnTo>
                  <a:lnTo>
                    <a:pt x="7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9"/>
            <p:cNvSpPr/>
            <p:nvPr/>
          </p:nvSpPr>
          <p:spPr>
            <a:xfrm>
              <a:off x="6793689" y="3679618"/>
              <a:ext cx="47185" cy="38241"/>
            </a:xfrm>
            <a:custGeom>
              <a:avLst/>
              <a:gdLst/>
              <a:ahLst/>
              <a:cxnLst/>
              <a:rect l="l" t="t" r="r" b="b"/>
              <a:pathLst>
                <a:path w="1366" h="1107" extrusionOk="0">
                  <a:moveTo>
                    <a:pt x="1" y="0"/>
                  </a:moveTo>
                  <a:lnTo>
                    <a:pt x="1" y="1106"/>
                  </a:lnTo>
                  <a:lnTo>
                    <a:pt x="1366" y="1106"/>
                  </a:lnTo>
                  <a:lnTo>
                    <a:pt x="13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9"/>
            <p:cNvSpPr/>
            <p:nvPr/>
          </p:nvSpPr>
          <p:spPr>
            <a:xfrm>
              <a:off x="6394020" y="3927055"/>
              <a:ext cx="246253" cy="31470"/>
            </a:xfrm>
            <a:custGeom>
              <a:avLst/>
              <a:gdLst/>
              <a:ahLst/>
              <a:cxnLst/>
              <a:rect l="l" t="t" r="r" b="b"/>
              <a:pathLst>
                <a:path w="7129" h="911" extrusionOk="0">
                  <a:moveTo>
                    <a:pt x="0" y="1"/>
                  </a:moveTo>
                  <a:lnTo>
                    <a:pt x="0" y="911"/>
                  </a:lnTo>
                  <a:lnTo>
                    <a:pt x="7128" y="911"/>
                  </a:lnTo>
                  <a:lnTo>
                    <a:pt x="7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9"/>
            <p:cNvSpPr/>
            <p:nvPr/>
          </p:nvSpPr>
          <p:spPr>
            <a:xfrm>
              <a:off x="6394020" y="3798863"/>
              <a:ext cx="246253" cy="102357"/>
            </a:xfrm>
            <a:custGeom>
              <a:avLst/>
              <a:gdLst/>
              <a:ahLst/>
              <a:cxnLst/>
              <a:rect l="l" t="t" r="r" b="b"/>
              <a:pathLst>
                <a:path w="7129" h="2963" extrusionOk="0">
                  <a:moveTo>
                    <a:pt x="0" y="1"/>
                  </a:moveTo>
                  <a:lnTo>
                    <a:pt x="0" y="2962"/>
                  </a:lnTo>
                  <a:lnTo>
                    <a:pt x="7128" y="2962"/>
                  </a:lnTo>
                  <a:lnTo>
                    <a:pt x="7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9"/>
            <p:cNvSpPr/>
            <p:nvPr/>
          </p:nvSpPr>
          <p:spPr>
            <a:xfrm>
              <a:off x="6445455" y="3984674"/>
              <a:ext cx="143973" cy="50885"/>
            </a:xfrm>
            <a:custGeom>
              <a:avLst/>
              <a:gdLst/>
              <a:ahLst/>
              <a:cxnLst/>
              <a:rect l="l" t="t" r="r" b="b"/>
              <a:pathLst>
                <a:path w="4168" h="1473" extrusionOk="0">
                  <a:moveTo>
                    <a:pt x="1063" y="1"/>
                  </a:moveTo>
                  <a:lnTo>
                    <a:pt x="1009" y="224"/>
                  </a:lnTo>
                  <a:cubicBezTo>
                    <a:pt x="938" y="492"/>
                    <a:pt x="697" y="688"/>
                    <a:pt x="411" y="688"/>
                  </a:cubicBezTo>
                  <a:lnTo>
                    <a:pt x="1" y="688"/>
                  </a:lnTo>
                  <a:lnTo>
                    <a:pt x="1" y="1473"/>
                  </a:lnTo>
                  <a:lnTo>
                    <a:pt x="4167" y="1473"/>
                  </a:lnTo>
                  <a:lnTo>
                    <a:pt x="4167" y="688"/>
                  </a:lnTo>
                  <a:lnTo>
                    <a:pt x="3837" y="688"/>
                  </a:lnTo>
                  <a:cubicBezTo>
                    <a:pt x="3560" y="688"/>
                    <a:pt x="3311" y="492"/>
                    <a:pt x="3248" y="224"/>
                  </a:cubicBezTo>
                  <a:lnTo>
                    <a:pt x="3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9"/>
            <p:cNvSpPr/>
            <p:nvPr/>
          </p:nvSpPr>
          <p:spPr>
            <a:xfrm>
              <a:off x="6537618" y="3653399"/>
              <a:ext cx="40691" cy="26254"/>
            </a:xfrm>
            <a:custGeom>
              <a:avLst/>
              <a:gdLst/>
              <a:ahLst/>
              <a:cxnLst/>
              <a:rect l="l" t="t" r="r" b="b"/>
              <a:pathLst>
                <a:path w="1178" h="760" extrusionOk="0">
                  <a:moveTo>
                    <a:pt x="0" y="1"/>
                  </a:moveTo>
                  <a:cubicBezTo>
                    <a:pt x="27" y="117"/>
                    <a:pt x="45" y="242"/>
                    <a:pt x="45" y="376"/>
                  </a:cubicBezTo>
                  <a:cubicBezTo>
                    <a:pt x="45" y="500"/>
                    <a:pt x="27" y="634"/>
                    <a:pt x="0" y="759"/>
                  </a:cubicBezTo>
                  <a:lnTo>
                    <a:pt x="1178" y="759"/>
                  </a:lnTo>
                  <a:lnTo>
                    <a:pt x="11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9"/>
            <p:cNvSpPr/>
            <p:nvPr/>
          </p:nvSpPr>
          <p:spPr>
            <a:xfrm>
              <a:off x="6463971" y="3725838"/>
              <a:ext cx="26218" cy="46878"/>
            </a:xfrm>
            <a:custGeom>
              <a:avLst/>
              <a:gdLst/>
              <a:ahLst/>
              <a:cxnLst/>
              <a:rect l="l" t="t" r="r" b="b"/>
              <a:pathLst>
                <a:path w="759" h="1357" extrusionOk="0">
                  <a:moveTo>
                    <a:pt x="0" y="0"/>
                  </a:moveTo>
                  <a:lnTo>
                    <a:pt x="0" y="1356"/>
                  </a:lnTo>
                  <a:lnTo>
                    <a:pt x="758" y="1356"/>
                  </a:lnTo>
                  <a:lnTo>
                    <a:pt x="758" y="0"/>
                  </a:lnTo>
                  <a:cubicBezTo>
                    <a:pt x="634" y="27"/>
                    <a:pt x="509" y="45"/>
                    <a:pt x="375" y="45"/>
                  </a:cubicBezTo>
                  <a:cubicBezTo>
                    <a:pt x="250" y="45"/>
                    <a:pt x="116" y="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9"/>
            <p:cNvSpPr/>
            <p:nvPr/>
          </p:nvSpPr>
          <p:spPr>
            <a:xfrm>
              <a:off x="6640247" y="3901182"/>
              <a:ext cx="38860" cy="25909"/>
            </a:xfrm>
            <a:custGeom>
              <a:avLst/>
              <a:gdLst/>
              <a:ahLst/>
              <a:cxnLst/>
              <a:rect l="l" t="t" r="r" b="b"/>
              <a:pathLst>
                <a:path w="1125" h="750" extrusionOk="0">
                  <a:moveTo>
                    <a:pt x="0" y="0"/>
                  </a:moveTo>
                  <a:lnTo>
                    <a:pt x="0" y="750"/>
                  </a:lnTo>
                  <a:lnTo>
                    <a:pt x="1115" y="750"/>
                  </a:lnTo>
                  <a:cubicBezTo>
                    <a:pt x="1097" y="634"/>
                    <a:pt x="1079" y="518"/>
                    <a:pt x="1079" y="393"/>
                  </a:cubicBezTo>
                  <a:cubicBezTo>
                    <a:pt x="1079" y="259"/>
                    <a:pt x="1097" y="125"/>
                    <a:pt x="1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9"/>
            <p:cNvSpPr/>
            <p:nvPr/>
          </p:nvSpPr>
          <p:spPr>
            <a:xfrm>
              <a:off x="6723117" y="3794545"/>
              <a:ext cx="26252" cy="61352"/>
            </a:xfrm>
            <a:custGeom>
              <a:avLst/>
              <a:gdLst/>
              <a:ahLst/>
              <a:cxnLst/>
              <a:rect l="l" t="t" r="r" b="b"/>
              <a:pathLst>
                <a:path w="760" h="1776" extrusionOk="0">
                  <a:moveTo>
                    <a:pt x="1" y="1"/>
                  </a:moveTo>
                  <a:lnTo>
                    <a:pt x="1" y="1776"/>
                  </a:lnTo>
                  <a:cubicBezTo>
                    <a:pt x="152" y="1740"/>
                    <a:pt x="304" y="1714"/>
                    <a:pt x="474" y="1714"/>
                  </a:cubicBezTo>
                  <a:cubicBezTo>
                    <a:pt x="572" y="1714"/>
                    <a:pt x="661" y="1722"/>
                    <a:pt x="759" y="1740"/>
                  </a:cubicBezTo>
                  <a:lnTo>
                    <a:pt x="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9"/>
            <p:cNvSpPr/>
            <p:nvPr/>
          </p:nvSpPr>
          <p:spPr>
            <a:xfrm>
              <a:off x="6649781" y="3679618"/>
              <a:ext cx="118688" cy="89713"/>
            </a:xfrm>
            <a:custGeom>
              <a:avLst/>
              <a:gdLst/>
              <a:ahLst/>
              <a:cxnLst/>
              <a:rect l="l" t="t" r="r" b="b"/>
              <a:pathLst>
                <a:path w="3436" h="2597" extrusionOk="0">
                  <a:moveTo>
                    <a:pt x="1" y="0"/>
                  </a:moveTo>
                  <a:lnTo>
                    <a:pt x="1" y="2596"/>
                  </a:lnTo>
                  <a:lnTo>
                    <a:pt x="3435" y="2596"/>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9"/>
            <p:cNvSpPr/>
            <p:nvPr/>
          </p:nvSpPr>
          <p:spPr>
            <a:xfrm>
              <a:off x="6440861" y="3629668"/>
              <a:ext cx="72747" cy="72475"/>
            </a:xfrm>
            <a:custGeom>
              <a:avLst/>
              <a:gdLst/>
              <a:ahLst/>
              <a:cxnLst/>
              <a:rect l="l" t="t" r="r" b="b"/>
              <a:pathLst>
                <a:path w="2106" h="2098" extrusionOk="0">
                  <a:moveTo>
                    <a:pt x="1053" y="1"/>
                  </a:moveTo>
                  <a:cubicBezTo>
                    <a:pt x="473" y="1"/>
                    <a:pt x="0" y="465"/>
                    <a:pt x="0" y="1045"/>
                  </a:cubicBezTo>
                  <a:cubicBezTo>
                    <a:pt x="0" y="1625"/>
                    <a:pt x="473" y="2097"/>
                    <a:pt x="1053" y="2097"/>
                  </a:cubicBezTo>
                  <a:cubicBezTo>
                    <a:pt x="1633" y="2097"/>
                    <a:pt x="2105" y="1625"/>
                    <a:pt x="2105" y="1045"/>
                  </a:cubicBezTo>
                  <a:cubicBezTo>
                    <a:pt x="2105" y="465"/>
                    <a:pt x="1633" y="1"/>
                    <a:pt x="1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9"/>
            <p:cNvSpPr/>
            <p:nvPr/>
          </p:nvSpPr>
          <p:spPr>
            <a:xfrm>
              <a:off x="6703081" y="3878072"/>
              <a:ext cx="72781" cy="72752"/>
            </a:xfrm>
            <a:custGeom>
              <a:avLst/>
              <a:gdLst/>
              <a:ahLst/>
              <a:cxnLst/>
              <a:rect l="l" t="t" r="r" b="b"/>
              <a:pathLst>
                <a:path w="2107" h="2106" extrusionOk="0">
                  <a:moveTo>
                    <a:pt x="1054" y="0"/>
                  </a:moveTo>
                  <a:cubicBezTo>
                    <a:pt x="474" y="0"/>
                    <a:pt x="1" y="473"/>
                    <a:pt x="1" y="1053"/>
                  </a:cubicBezTo>
                  <a:cubicBezTo>
                    <a:pt x="1" y="1633"/>
                    <a:pt x="474" y="2106"/>
                    <a:pt x="1054" y="2106"/>
                  </a:cubicBezTo>
                  <a:cubicBezTo>
                    <a:pt x="1633" y="2106"/>
                    <a:pt x="2106" y="1633"/>
                    <a:pt x="2106" y="1053"/>
                  </a:cubicBezTo>
                  <a:cubicBezTo>
                    <a:pt x="2106" y="473"/>
                    <a:pt x="1633"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59"/>
          <p:cNvGrpSpPr/>
          <p:nvPr/>
        </p:nvGrpSpPr>
        <p:grpSpPr>
          <a:xfrm>
            <a:off x="6930423" y="3607527"/>
            <a:ext cx="437557" cy="438193"/>
            <a:chOff x="6978912" y="3588388"/>
            <a:chExt cx="446533" cy="447181"/>
          </a:xfrm>
        </p:grpSpPr>
        <p:sp>
          <p:nvSpPr>
            <p:cNvPr id="1303" name="Google Shape;1303;p59"/>
            <p:cNvSpPr/>
            <p:nvPr/>
          </p:nvSpPr>
          <p:spPr>
            <a:xfrm>
              <a:off x="6978912" y="3699343"/>
              <a:ext cx="330054" cy="336226"/>
            </a:xfrm>
            <a:custGeom>
              <a:avLst/>
              <a:gdLst/>
              <a:ahLst/>
              <a:cxnLst/>
              <a:rect l="l" t="t" r="r" b="b"/>
              <a:pathLst>
                <a:path w="9555" h="9733" extrusionOk="0">
                  <a:moveTo>
                    <a:pt x="0" y="0"/>
                  </a:moveTo>
                  <a:lnTo>
                    <a:pt x="0" y="9733"/>
                  </a:lnTo>
                  <a:lnTo>
                    <a:pt x="2454" y="7574"/>
                  </a:lnTo>
                  <a:lnTo>
                    <a:pt x="9555" y="7574"/>
                  </a:lnTo>
                  <a:lnTo>
                    <a:pt x="8422" y="6637"/>
                  </a:lnTo>
                  <a:lnTo>
                    <a:pt x="883" y="6637"/>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a:off x="7135464" y="3655783"/>
              <a:ext cx="183386" cy="103670"/>
            </a:xfrm>
            <a:custGeom>
              <a:avLst/>
              <a:gdLst/>
              <a:ahLst/>
              <a:cxnLst/>
              <a:rect l="l" t="t" r="r" b="b"/>
              <a:pathLst>
                <a:path w="5309" h="3001" extrusionOk="0">
                  <a:moveTo>
                    <a:pt x="2448" y="1"/>
                  </a:moveTo>
                  <a:cubicBezTo>
                    <a:pt x="2122" y="1"/>
                    <a:pt x="1856" y="267"/>
                    <a:pt x="1856" y="601"/>
                  </a:cubicBezTo>
                  <a:lnTo>
                    <a:pt x="1856" y="1234"/>
                  </a:lnTo>
                  <a:lnTo>
                    <a:pt x="1044" y="1234"/>
                  </a:lnTo>
                  <a:cubicBezTo>
                    <a:pt x="848" y="1234"/>
                    <a:pt x="660" y="1324"/>
                    <a:pt x="535" y="1484"/>
                  </a:cubicBezTo>
                  <a:cubicBezTo>
                    <a:pt x="0" y="2207"/>
                    <a:pt x="509" y="3001"/>
                    <a:pt x="1196" y="3001"/>
                  </a:cubicBezTo>
                  <a:lnTo>
                    <a:pt x="4755" y="3001"/>
                  </a:lnTo>
                  <a:cubicBezTo>
                    <a:pt x="5041" y="3001"/>
                    <a:pt x="5290" y="2778"/>
                    <a:pt x="5299" y="2492"/>
                  </a:cubicBezTo>
                  <a:cubicBezTo>
                    <a:pt x="5308" y="2189"/>
                    <a:pt x="5067" y="1939"/>
                    <a:pt x="4764" y="1939"/>
                  </a:cubicBezTo>
                  <a:lnTo>
                    <a:pt x="4255" y="1939"/>
                  </a:lnTo>
                  <a:cubicBezTo>
                    <a:pt x="4264" y="1912"/>
                    <a:pt x="4264" y="1877"/>
                    <a:pt x="4264" y="1850"/>
                  </a:cubicBezTo>
                  <a:cubicBezTo>
                    <a:pt x="4264" y="1457"/>
                    <a:pt x="3943" y="1145"/>
                    <a:pt x="3560" y="1145"/>
                  </a:cubicBezTo>
                  <a:cubicBezTo>
                    <a:pt x="3354" y="1145"/>
                    <a:pt x="3167" y="1225"/>
                    <a:pt x="3042" y="1368"/>
                  </a:cubicBezTo>
                  <a:lnTo>
                    <a:pt x="3042" y="494"/>
                  </a:lnTo>
                  <a:cubicBezTo>
                    <a:pt x="3042" y="378"/>
                    <a:pt x="2971" y="226"/>
                    <a:pt x="2873" y="155"/>
                  </a:cubicBezTo>
                  <a:cubicBezTo>
                    <a:pt x="2731" y="47"/>
                    <a:pt x="2584" y="1"/>
                    <a:pt x="2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a:off x="7034666" y="3588388"/>
              <a:ext cx="390779" cy="405904"/>
            </a:xfrm>
            <a:custGeom>
              <a:avLst/>
              <a:gdLst/>
              <a:ahLst/>
              <a:cxnLst/>
              <a:rect l="l" t="t" r="r" b="b"/>
              <a:pathLst>
                <a:path w="11313" h="11750" extrusionOk="0">
                  <a:moveTo>
                    <a:pt x="5371" y="1142"/>
                  </a:moveTo>
                  <a:cubicBezTo>
                    <a:pt x="6023" y="1142"/>
                    <a:pt x="6567" y="1615"/>
                    <a:pt x="6692" y="2231"/>
                  </a:cubicBezTo>
                  <a:lnTo>
                    <a:pt x="6808" y="2231"/>
                  </a:lnTo>
                  <a:cubicBezTo>
                    <a:pt x="7361" y="2231"/>
                    <a:pt x="7825" y="2614"/>
                    <a:pt x="7950" y="3132"/>
                  </a:cubicBezTo>
                  <a:cubicBezTo>
                    <a:pt x="8601" y="3266"/>
                    <a:pt x="9074" y="3899"/>
                    <a:pt x="8967" y="4622"/>
                  </a:cubicBezTo>
                  <a:cubicBezTo>
                    <a:pt x="8868" y="5255"/>
                    <a:pt x="8306" y="5710"/>
                    <a:pt x="7673" y="5710"/>
                  </a:cubicBezTo>
                  <a:lnTo>
                    <a:pt x="6112" y="5710"/>
                  </a:lnTo>
                  <a:lnTo>
                    <a:pt x="6112" y="6495"/>
                  </a:lnTo>
                  <a:lnTo>
                    <a:pt x="8815" y="6495"/>
                  </a:lnTo>
                  <a:lnTo>
                    <a:pt x="8815" y="7253"/>
                  </a:lnTo>
                  <a:lnTo>
                    <a:pt x="2624" y="7253"/>
                  </a:lnTo>
                  <a:lnTo>
                    <a:pt x="2624" y="6495"/>
                  </a:lnTo>
                  <a:lnTo>
                    <a:pt x="5354" y="6495"/>
                  </a:lnTo>
                  <a:lnTo>
                    <a:pt x="5354" y="5710"/>
                  </a:lnTo>
                  <a:lnTo>
                    <a:pt x="4131" y="5710"/>
                  </a:lnTo>
                  <a:cubicBezTo>
                    <a:pt x="3320" y="5710"/>
                    <a:pt x="2615" y="5130"/>
                    <a:pt x="2481" y="4327"/>
                  </a:cubicBezTo>
                  <a:cubicBezTo>
                    <a:pt x="2320" y="3319"/>
                    <a:pt x="3061" y="2445"/>
                    <a:pt x="4015" y="2391"/>
                  </a:cubicBezTo>
                  <a:cubicBezTo>
                    <a:pt x="4078" y="1696"/>
                    <a:pt x="4658" y="1142"/>
                    <a:pt x="5371" y="1142"/>
                  </a:cubicBezTo>
                  <a:close/>
                  <a:moveTo>
                    <a:pt x="1" y="1"/>
                  </a:moveTo>
                  <a:lnTo>
                    <a:pt x="1" y="9118"/>
                  </a:lnTo>
                  <a:lnTo>
                    <a:pt x="7066" y="9118"/>
                  </a:lnTo>
                  <a:lnTo>
                    <a:pt x="10251" y="11750"/>
                  </a:lnTo>
                  <a:lnTo>
                    <a:pt x="10251" y="9118"/>
                  </a:lnTo>
                  <a:lnTo>
                    <a:pt x="11313" y="9118"/>
                  </a:lnTo>
                  <a:lnTo>
                    <a:pt x="11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59"/>
          <p:cNvGrpSpPr/>
          <p:nvPr/>
        </p:nvGrpSpPr>
        <p:grpSpPr>
          <a:xfrm>
            <a:off x="1773960" y="4143837"/>
            <a:ext cx="437597" cy="436091"/>
            <a:chOff x="1716677" y="4135699"/>
            <a:chExt cx="446574" cy="445036"/>
          </a:xfrm>
        </p:grpSpPr>
        <p:sp>
          <p:nvSpPr>
            <p:cNvPr id="1307" name="Google Shape;1307;p59"/>
            <p:cNvSpPr/>
            <p:nvPr/>
          </p:nvSpPr>
          <p:spPr>
            <a:xfrm>
              <a:off x="1717610" y="4135699"/>
              <a:ext cx="445011" cy="260124"/>
            </a:xfrm>
            <a:custGeom>
              <a:avLst/>
              <a:gdLst/>
              <a:ahLst/>
              <a:cxnLst/>
              <a:rect l="l" t="t" r="r" b="b"/>
              <a:pathLst>
                <a:path w="12883" h="7530" extrusionOk="0">
                  <a:moveTo>
                    <a:pt x="6441" y="0"/>
                  </a:moveTo>
                  <a:cubicBezTo>
                    <a:pt x="5264" y="0"/>
                    <a:pt x="4300" y="928"/>
                    <a:pt x="4238" y="2088"/>
                  </a:cubicBezTo>
                  <a:cubicBezTo>
                    <a:pt x="4077" y="2043"/>
                    <a:pt x="3908" y="2025"/>
                    <a:pt x="3738" y="2025"/>
                  </a:cubicBezTo>
                  <a:cubicBezTo>
                    <a:pt x="2775" y="2025"/>
                    <a:pt x="1981" y="2757"/>
                    <a:pt x="1891" y="3685"/>
                  </a:cubicBezTo>
                  <a:cubicBezTo>
                    <a:pt x="821" y="3863"/>
                    <a:pt x="0" y="4791"/>
                    <a:pt x="0" y="5915"/>
                  </a:cubicBezTo>
                  <a:cubicBezTo>
                    <a:pt x="0" y="6459"/>
                    <a:pt x="196" y="6985"/>
                    <a:pt x="553" y="7396"/>
                  </a:cubicBezTo>
                  <a:cubicBezTo>
                    <a:pt x="589" y="7440"/>
                    <a:pt x="634" y="7485"/>
                    <a:pt x="678" y="7521"/>
                  </a:cubicBezTo>
                  <a:cubicBezTo>
                    <a:pt x="937" y="7280"/>
                    <a:pt x="1240" y="7030"/>
                    <a:pt x="1544" y="6798"/>
                  </a:cubicBezTo>
                  <a:cubicBezTo>
                    <a:pt x="2248" y="6272"/>
                    <a:pt x="2962" y="5852"/>
                    <a:pt x="3676" y="5549"/>
                  </a:cubicBezTo>
                  <a:cubicBezTo>
                    <a:pt x="4603" y="5148"/>
                    <a:pt x="5540" y="4951"/>
                    <a:pt x="6441" y="4951"/>
                  </a:cubicBezTo>
                  <a:cubicBezTo>
                    <a:pt x="7342" y="4951"/>
                    <a:pt x="8270" y="5148"/>
                    <a:pt x="9198" y="5549"/>
                  </a:cubicBezTo>
                  <a:cubicBezTo>
                    <a:pt x="9912" y="5852"/>
                    <a:pt x="10634" y="6272"/>
                    <a:pt x="11330" y="6798"/>
                  </a:cubicBezTo>
                  <a:cubicBezTo>
                    <a:pt x="11642" y="7030"/>
                    <a:pt x="11937" y="7280"/>
                    <a:pt x="12204" y="7530"/>
                  </a:cubicBezTo>
                  <a:cubicBezTo>
                    <a:pt x="12249" y="7485"/>
                    <a:pt x="12293" y="7440"/>
                    <a:pt x="12329" y="7387"/>
                  </a:cubicBezTo>
                  <a:cubicBezTo>
                    <a:pt x="12686" y="6976"/>
                    <a:pt x="12882" y="6450"/>
                    <a:pt x="12882" y="5915"/>
                  </a:cubicBezTo>
                  <a:cubicBezTo>
                    <a:pt x="12882" y="4791"/>
                    <a:pt x="12061" y="3863"/>
                    <a:pt x="10991" y="3685"/>
                  </a:cubicBezTo>
                  <a:cubicBezTo>
                    <a:pt x="10893" y="2757"/>
                    <a:pt x="10099" y="2025"/>
                    <a:pt x="9144" y="2025"/>
                  </a:cubicBezTo>
                  <a:cubicBezTo>
                    <a:pt x="8975" y="2025"/>
                    <a:pt x="8805" y="2043"/>
                    <a:pt x="8645" y="2088"/>
                  </a:cubicBezTo>
                  <a:cubicBezTo>
                    <a:pt x="8582" y="928"/>
                    <a:pt x="7619" y="0"/>
                    <a:pt x="6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9"/>
            <p:cNvSpPr/>
            <p:nvPr/>
          </p:nvSpPr>
          <p:spPr>
            <a:xfrm>
              <a:off x="1970297" y="4335708"/>
              <a:ext cx="192954" cy="244095"/>
            </a:xfrm>
            <a:custGeom>
              <a:avLst/>
              <a:gdLst/>
              <a:ahLst/>
              <a:cxnLst/>
              <a:rect l="l" t="t" r="r" b="b"/>
              <a:pathLst>
                <a:path w="5586" h="7066" extrusionOk="0">
                  <a:moveTo>
                    <a:pt x="197" y="0"/>
                  </a:moveTo>
                  <a:lnTo>
                    <a:pt x="197" y="0"/>
                  </a:lnTo>
                  <a:cubicBezTo>
                    <a:pt x="1713" y="446"/>
                    <a:pt x="2820" y="1847"/>
                    <a:pt x="2820" y="3506"/>
                  </a:cubicBezTo>
                  <a:cubicBezTo>
                    <a:pt x="2820" y="5237"/>
                    <a:pt x="1615" y="6691"/>
                    <a:pt x="0" y="7065"/>
                  </a:cubicBezTo>
                  <a:cubicBezTo>
                    <a:pt x="527" y="6985"/>
                    <a:pt x="1062" y="6833"/>
                    <a:pt x="1597" y="6602"/>
                  </a:cubicBezTo>
                  <a:cubicBezTo>
                    <a:pt x="2258" y="6325"/>
                    <a:pt x="2927" y="5932"/>
                    <a:pt x="3578" y="5442"/>
                  </a:cubicBezTo>
                  <a:cubicBezTo>
                    <a:pt x="4684" y="4612"/>
                    <a:pt x="5585" y="3515"/>
                    <a:pt x="5585" y="3515"/>
                  </a:cubicBezTo>
                  <a:cubicBezTo>
                    <a:pt x="5585" y="3515"/>
                    <a:pt x="4684" y="2418"/>
                    <a:pt x="3578" y="1588"/>
                  </a:cubicBezTo>
                  <a:cubicBezTo>
                    <a:pt x="2927" y="1097"/>
                    <a:pt x="2258" y="714"/>
                    <a:pt x="1597" y="428"/>
                  </a:cubicBezTo>
                  <a:cubicBezTo>
                    <a:pt x="1125" y="232"/>
                    <a:pt x="661" y="80"/>
                    <a:pt x="1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9"/>
            <p:cNvSpPr/>
            <p:nvPr/>
          </p:nvSpPr>
          <p:spPr>
            <a:xfrm>
              <a:off x="1716677" y="4334464"/>
              <a:ext cx="199414" cy="246271"/>
            </a:xfrm>
            <a:custGeom>
              <a:avLst/>
              <a:gdLst/>
              <a:ahLst/>
              <a:cxnLst/>
              <a:rect l="l" t="t" r="r" b="b"/>
              <a:pathLst>
                <a:path w="5773" h="7129" extrusionOk="0">
                  <a:moveTo>
                    <a:pt x="5567" y="0"/>
                  </a:moveTo>
                  <a:cubicBezTo>
                    <a:pt x="5050" y="90"/>
                    <a:pt x="4523" y="241"/>
                    <a:pt x="3988" y="464"/>
                  </a:cubicBezTo>
                  <a:cubicBezTo>
                    <a:pt x="3328" y="750"/>
                    <a:pt x="2668" y="1133"/>
                    <a:pt x="2017" y="1624"/>
                  </a:cubicBezTo>
                  <a:cubicBezTo>
                    <a:pt x="910" y="2454"/>
                    <a:pt x="0" y="3551"/>
                    <a:pt x="0" y="3551"/>
                  </a:cubicBezTo>
                  <a:cubicBezTo>
                    <a:pt x="0" y="3551"/>
                    <a:pt x="910" y="4648"/>
                    <a:pt x="2017" y="5478"/>
                  </a:cubicBezTo>
                  <a:cubicBezTo>
                    <a:pt x="2668" y="5968"/>
                    <a:pt x="3328" y="6361"/>
                    <a:pt x="3988" y="6638"/>
                  </a:cubicBezTo>
                  <a:cubicBezTo>
                    <a:pt x="4586" y="6896"/>
                    <a:pt x="5184" y="7057"/>
                    <a:pt x="5772" y="7128"/>
                  </a:cubicBezTo>
                  <a:cubicBezTo>
                    <a:pt x="4095" y="6789"/>
                    <a:pt x="2837" y="5308"/>
                    <a:pt x="2837" y="3542"/>
                  </a:cubicBezTo>
                  <a:cubicBezTo>
                    <a:pt x="2837" y="1847"/>
                    <a:pt x="3997" y="411"/>
                    <a:pt x="5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a:off x="1840862" y="4356641"/>
              <a:ext cx="200347" cy="200361"/>
            </a:xfrm>
            <a:custGeom>
              <a:avLst/>
              <a:gdLst/>
              <a:ahLst/>
              <a:cxnLst/>
              <a:rect l="l" t="t" r="r" b="b"/>
              <a:pathLst>
                <a:path w="5800" h="5800" extrusionOk="0">
                  <a:moveTo>
                    <a:pt x="3614" y="1214"/>
                  </a:moveTo>
                  <a:lnTo>
                    <a:pt x="4220" y="1660"/>
                  </a:lnTo>
                  <a:lnTo>
                    <a:pt x="3614" y="2499"/>
                  </a:lnTo>
                  <a:lnTo>
                    <a:pt x="4649" y="2499"/>
                  </a:lnTo>
                  <a:lnTo>
                    <a:pt x="4649" y="3257"/>
                  </a:lnTo>
                  <a:lnTo>
                    <a:pt x="3614" y="3257"/>
                  </a:lnTo>
                  <a:lnTo>
                    <a:pt x="4220" y="4095"/>
                  </a:lnTo>
                  <a:lnTo>
                    <a:pt x="3614" y="4541"/>
                  </a:lnTo>
                  <a:lnTo>
                    <a:pt x="2864" y="3516"/>
                  </a:lnTo>
                  <a:lnTo>
                    <a:pt x="2124" y="4541"/>
                  </a:lnTo>
                  <a:lnTo>
                    <a:pt x="1517" y="4095"/>
                  </a:lnTo>
                  <a:lnTo>
                    <a:pt x="2124" y="3257"/>
                  </a:lnTo>
                  <a:lnTo>
                    <a:pt x="1089" y="3257"/>
                  </a:lnTo>
                  <a:lnTo>
                    <a:pt x="1089" y="2499"/>
                  </a:lnTo>
                  <a:lnTo>
                    <a:pt x="2124" y="2499"/>
                  </a:lnTo>
                  <a:lnTo>
                    <a:pt x="1517" y="1660"/>
                  </a:lnTo>
                  <a:lnTo>
                    <a:pt x="2124" y="1214"/>
                  </a:lnTo>
                  <a:lnTo>
                    <a:pt x="2864" y="2231"/>
                  </a:lnTo>
                  <a:lnTo>
                    <a:pt x="3614" y="1214"/>
                  </a:lnTo>
                  <a:close/>
                  <a:moveTo>
                    <a:pt x="2900" y="1"/>
                  </a:moveTo>
                  <a:cubicBezTo>
                    <a:pt x="1303" y="1"/>
                    <a:pt x="1" y="1303"/>
                    <a:pt x="1" y="2900"/>
                  </a:cubicBezTo>
                  <a:cubicBezTo>
                    <a:pt x="1" y="4497"/>
                    <a:pt x="1303" y="5799"/>
                    <a:pt x="2900" y="5799"/>
                  </a:cubicBezTo>
                  <a:cubicBezTo>
                    <a:pt x="4506" y="5799"/>
                    <a:pt x="5799" y="4497"/>
                    <a:pt x="5799" y="2900"/>
                  </a:cubicBezTo>
                  <a:cubicBezTo>
                    <a:pt x="5799" y="1303"/>
                    <a:pt x="4506" y="1"/>
                    <a:pt x="2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59"/>
          <p:cNvGrpSpPr/>
          <p:nvPr/>
        </p:nvGrpSpPr>
        <p:grpSpPr>
          <a:xfrm>
            <a:off x="2342255" y="4143228"/>
            <a:ext cx="446974" cy="437306"/>
            <a:chOff x="2296630" y="4135078"/>
            <a:chExt cx="456143" cy="446277"/>
          </a:xfrm>
        </p:grpSpPr>
        <p:sp>
          <p:nvSpPr>
            <p:cNvPr id="1312" name="Google Shape;1312;p59"/>
            <p:cNvSpPr/>
            <p:nvPr/>
          </p:nvSpPr>
          <p:spPr>
            <a:xfrm>
              <a:off x="2578299" y="4135078"/>
              <a:ext cx="174474" cy="159356"/>
            </a:xfrm>
            <a:custGeom>
              <a:avLst/>
              <a:gdLst/>
              <a:ahLst/>
              <a:cxnLst/>
              <a:rect l="l" t="t" r="r" b="b"/>
              <a:pathLst>
                <a:path w="5051" h="4613" extrusionOk="0">
                  <a:moveTo>
                    <a:pt x="3114" y="0"/>
                  </a:moveTo>
                  <a:cubicBezTo>
                    <a:pt x="2641" y="0"/>
                    <a:pt x="2186" y="179"/>
                    <a:pt x="1838" y="527"/>
                  </a:cubicBezTo>
                  <a:cubicBezTo>
                    <a:pt x="1383" y="991"/>
                    <a:pt x="1205" y="1651"/>
                    <a:pt x="1375" y="2275"/>
                  </a:cubicBezTo>
                  <a:lnTo>
                    <a:pt x="1" y="3649"/>
                  </a:lnTo>
                  <a:cubicBezTo>
                    <a:pt x="10" y="3667"/>
                    <a:pt x="10" y="3676"/>
                    <a:pt x="19" y="3694"/>
                  </a:cubicBezTo>
                  <a:lnTo>
                    <a:pt x="63" y="3694"/>
                  </a:lnTo>
                  <a:cubicBezTo>
                    <a:pt x="509" y="3694"/>
                    <a:pt x="937" y="3872"/>
                    <a:pt x="1259" y="4193"/>
                  </a:cubicBezTo>
                  <a:cubicBezTo>
                    <a:pt x="1383" y="4318"/>
                    <a:pt x="1491" y="4461"/>
                    <a:pt x="1571" y="4613"/>
                  </a:cubicBezTo>
                  <a:lnTo>
                    <a:pt x="2641" y="3533"/>
                  </a:lnTo>
                  <a:cubicBezTo>
                    <a:pt x="2798" y="3576"/>
                    <a:pt x="2958" y="3597"/>
                    <a:pt x="3117" y="3597"/>
                  </a:cubicBezTo>
                  <a:cubicBezTo>
                    <a:pt x="3584" y="3597"/>
                    <a:pt x="4044" y="3415"/>
                    <a:pt x="4390" y="3069"/>
                  </a:cubicBezTo>
                  <a:cubicBezTo>
                    <a:pt x="4898" y="2561"/>
                    <a:pt x="5050" y="1802"/>
                    <a:pt x="4782" y="1133"/>
                  </a:cubicBezTo>
                  <a:lnTo>
                    <a:pt x="4747" y="1044"/>
                  </a:lnTo>
                  <a:lnTo>
                    <a:pt x="4087" y="1704"/>
                  </a:lnTo>
                  <a:cubicBezTo>
                    <a:pt x="3962" y="1829"/>
                    <a:pt x="3799" y="1892"/>
                    <a:pt x="3637" y="1892"/>
                  </a:cubicBezTo>
                  <a:cubicBezTo>
                    <a:pt x="3475" y="1892"/>
                    <a:pt x="3315" y="1829"/>
                    <a:pt x="3194" y="1704"/>
                  </a:cubicBezTo>
                  <a:cubicBezTo>
                    <a:pt x="2945" y="1455"/>
                    <a:pt x="2945" y="1053"/>
                    <a:pt x="3194" y="803"/>
                  </a:cubicBezTo>
                  <a:lnTo>
                    <a:pt x="3846" y="152"/>
                  </a:lnTo>
                  <a:lnTo>
                    <a:pt x="3783" y="125"/>
                  </a:lnTo>
                  <a:cubicBezTo>
                    <a:pt x="3569" y="45"/>
                    <a:pt x="3337" y="0"/>
                    <a:pt x="31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a:off x="2296630" y="4424451"/>
              <a:ext cx="197894" cy="156903"/>
            </a:xfrm>
            <a:custGeom>
              <a:avLst/>
              <a:gdLst/>
              <a:ahLst/>
              <a:cxnLst/>
              <a:rect l="l" t="t" r="r" b="b"/>
              <a:pathLst>
                <a:path w="5729" h="4542" extrusionOk="0">
                  <a:moveTo>
                    <a:pt x="3418" y="0"/>
                  </a:moveTo>
                  <a:lnTo>
                    <a:pt x="2410" y="1008"/>
                  </a:lnTo>
                  <a:cubicBezTo>
                    <a:pt x="2253" y="965"/>
                    <a:pt x="2093" y="944"/>
                    <a:pt x="1934" y="944"/>
                  </a:cubicBezTo>
                  <a:cubicBezTo>
                    <a:pt x="1467" y="944"/>
                    <a:pt x="1007" y="1126"/>
                    <a:pt x="661" y="1472"/>
                  </a:cubicBezTo>
                  <a:cubicBezTo>
                    <a:pt x="153" y="1981"/>
                    <a:pt x="1" y="2739"/>
                    <a:pt x="269" y="3408"/>
                  </a:cubicBezTo>
                  <a:lnTo>
                    <a:pt x="304" y="3497"/>
                  </a:lnTo>
                  <a:lnTo>
                    <a:pt x="964" y="2837"/>
                  </a:lnTo>
                  <a:cubicBezTo>
                    <a:pt x="1089" y="2712"/>
                    <a:pt x="1252" y="2650"/>
                    <a:pt x="1415" y="2650"/>
                  </a:cubicBezTo>
                  <a:cubicBezTo>
                    <a:pt x="1578" y="2650"/>
                    <a:pt x="1740" y="2712"/>
                    <a:pt x="1865" y="2837"/>
                  </a:cubicBezTo>
                  <a:cubicBezTo>
                    <a:pt x="2106" y="3087"/>
                    <a:pt x="2106" y="3488"/>
                    <a:pt x="1865" y="3738"/>
                  </a:cubicBezTo>
                  <a:lnTo>
                    <a:pt x="1205" y="4389"/>
                  </a:lnTo>
                  <a:lnTo>
                    <a:pt x="1268" y="4416"/>
                  </a:lnTo>
                  <a:cubicBezTo>
                    <a:pt x="1491" y="4505"/>
                    <a:pt x="1714" y="4541"/>
                    <a:pt x="1937" y="4541"/>
                  </a:cubicBezTo>
                  <a:cubicBezTo>
                    <a:pt x="2410" y="4541"/>
                    <a:pt x="2865" y="4363"/>
                    <a:pt x="3212" y="4015"/>
                  </a:cubicBezTo>
                  <a:cubicBezTo>
                    <a:pt x="3676" y="3551"/>
                    <a:pt x="3846" y="2891"/>
                    <a:pt x="3676" y="2266"/>
                  </a:cubicBezTo>
                  <a:lnTo>
                    <a:pt x="5728" y="214"/>
                  </a:lnTo>
                  <a:lnTo>
                    <a:pt x="4354" y="214"/>
                  </a:lnTo>
                  <a:cubicBezTo>
                    <a:pt x="4015" y="214"/>
                    <a:pt x="3703" y="134"/>
                    <a:pt x="3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a:off x="2395563" y="4243787"/>
              <a:ext cx="266599" cy="162811"/>
            </a:xfrm>
            <a:custGeom>
              <a:avLst/>
              <a:gdLst/>
              <a:ahLst/>
              <a:cxnLst/>
              <a:rect l="l" t="t" r="r" b="b"/>
              <a:pathLst>
                <a:path w="7718" h="4713" extrusionOk="0">
                  <a:moveTo>
                    <a:pt x="3324" y="0"/>
                  </a:moveTo>
                  <a:cubicBezTo>
                    <a:pt x="3264" y="0"/>
                    <a:pt x="3203" y="4"/>
                    <a:pt x="3141" y="11"/>
                  </a:cubicBezTo>
                  <a:cubicBezTo>
                    <a:pt x="2427" y="92"/>
                    <a:pt x="1847" y="770"/>
                    <a:pt x="1847" y="1492"/>
                  </a:cubicBezTo>
                  <a:lnTo>
                    <a:pt x="1847" y="1778"/>
                  </a:lnTo>
                  <a:lnTo>
                    <a:pt x="1508" y="1778"/>
                  </a:lnTo>
                  <a:cubicBezTo>
                    <a:pt x="679" y="1778"/>
                    <a:pt x="1" y="2447"/>
                    <a:pt x="18" y="3277"/>
                  </a:cubicBezTo>
                  <a:cubicBezTo>
                    <a:pt x="36" y="4071"/>
                    <a:pt x="687" y="4713"/>
                    <a:pt x="1481" y="4713"/>
                  </a:cubicBezTo>
                  <a:lnTo>
                    <a:pt x="6620" y="4713"/>
                  </a:lnTo>
                  <a:cubicBezTo>
                    <a:pt x="7128" y="4713"/>
                    <a:pt x="7601" y="4302"/>
                    <a:pt x="7655" y="3794"/>
                  </a:cubicBezTo>
                  <a:cubicBezTo>
                    <a:pt x="7717" y="3178"/>
                    <a:pt x="7236" y="2661"/>
                    <a:pt x="6638" y="2661"/>
                  </a:cubicBezTo>
                  <a:lnTo>
                    <a:pt x="6219" y="2661"/>
                  </a:lnTo>
                  <a:cubicBezTo>
                    <a:pt x="6397" y="2304"/>
                    <a:pt x="6343" y="1849"/>
                    <a:pt x="6040" y="1546"/>
                  </a:cubicBezTo>
                  <a:cubicBezTo>
                    <a:pt x="5851" y="1356"/>
                    <a:pt x="5603" y="1262"/>
                    <a:pt x="5354" y="1262"/>
                  </a:cubicBezTo>
                  <a:cubicBezTo>
                    <a:pt x="5157" y="1262"/>
                    <a:pt x="4960" y="1321"/>
                    <a:pt x="4791" y="1439"/>
                  </a:cubicBezTo>
                  <a:cubicBezTo>
                    <a:pt x="4775" y="642"/>
                    <a:pt x="4125" y="0"/>
                    <a:pt x="3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59"/>
          <p:cNvGrpSpPr/>
          <p:nvPr/>
        </p:nvGrpSpPr>
        <p:grpSpPr>
          <a:xfrm>
            <a:off x="2919927" y="4142923"/>
            <a:ext cx="437589" cy="437881"/>
            <a:chOff x="2886151" y="4134767"/>
            <a:chExt cx="446565" cy="446863"/>
          </a:xfrm>
        </p:grpSpPr>
        <p:sp>
          <p:nvSpPr>
            <p:cNvPr id="1316" name="Google Shape;1316;p59"/>
            <p:cNvSpPr/>
            <p:nvPr/>
          </p:nvSpPr>
          <p:spPr>
            <a:xfrm>
              <a:off x="2886151" y="4449080"/>
              <a:ext cx="446565" cy="132549"/>
            </a:xfrm>
            <a:custGeom>
              <a:avLst/>
              <a:gdLst/>
              <a:ahLst/>
              <a:cxnLst/>
              <a:rect l="l" t="t" r="r" b="b"/>
              <a:pathLst>
                <a:path w="12928" h="3837" extrusionOk="0">
                  <a:moveTo>
                    <a:pt x="2267" y="1187"/>
                  </a:moveTo>
                  <a:lnTo>
                    <a:pt x="2267" y="1946"/>
                  </a:lnTo>
                  <a:lnTo>
                    <a:pt x="1410" y="1946"/>
                  </a:lnTo>
                  <a:lnTo>
                    <a:pt x="1410" y="1187"/>
                  </a:lnTo>
                  <a:close/>
                  <a:moveTo>
                    <a:pt x="4194" y="1187"/>
                  </a:moveTo>
                  <a:lnTo>
                    <a:pt x="4194" y="1946"/>
                  </a:lnTo>
                  <a:lnTo>
                    <a:pt x="3328" y="1946"/>
                  </a:lnTo>
                  <a:lnTo>
                    <a:pt x="3328" y="1187"/>
                  </a:lnTo>
                  <a:close/>
                  <a:moveTo>
                    <a:pt x="11188" y="1187"/>
                  </a:moveTo>
                  <a:lnTo>
                    <a:pt x="11188" y="1946"/>
                  </a:lnTo>
                  <a:lnTo>
                    <a:pt x="8404" y="1946"/>
                  </a:lnTo>
                  <a:lnTo>
                    <a:pt x="8404" y="1187"/>
                  </a:lnTo>
                  <a:close/>
                  <a:moveTo>
                    <a:pt x="1" y="1"/>
                  </a:moveTo>
                  <a:lnTo>
                    <a:pt x="1" y="3132"/>
                  </a:lnTo>
                  <a:lnTo>
                    <a:pt x="777" y="3132"/>
                  </a:lnTo>
                  <a:lnTo>
                    <a:pt x="777" y="3837"/>
                  </a:lnTo>
                  <a:lnTo>
                    <a:pt x="1535" y="3837"/>
                  </a:lnTo>
                  <a:lnTo>
                    <a:pt x="1535" y="3132"/>
                  </a:lnTo>
                  <a:lnTo>
                    <a:pt x="11384" y="3132"/>
                  </a:lnTo>
                  <a:lnTo>
                    <a:pt x="11384" y="3837"/>
                  </a:lnTo>
                  <a:lnTo>
                    <a:pt x="12142" y="3837"/>
                  </a:lnTo>
                  <a:lnTo>
                    <a:pt x="12142" y="3132"/>
                  </a:lnTo>
                  <a:lnTo>
                    <a:pt x="12927" y="3132"/>
                  </a:lnTo>
                  <a:lnTo>
                    <a:pt x="129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3063982" y="4245721"/>
              <a:ext cx="90018" cy="171965"/>
            </a:xfrm>
            <a:custGeom>
              <a:avLst/>
              <a:gdLst/>
              <a:ahLst/>
              <a:cxnLst/>
              <a:rect l="l" t="t" r="r" b="b"/>
              <a:pathLst>
                <a:path w="2606" h="4978" extrusionOk="0">
                  <a:moveTo>
                    <a:pt x="937" y="0"/>
                  </a:moveTo>
                  <a:lnTo>
                    <a:pt x="937" y="3337"/>
                  </a:lnTo>
                  <a:lnTo>
                    <a:pt x="0" y="3337"/>
                  </a:lnTo>
                  <a:lnTo>
                    <a:pt x="0" y="4978"/>
                  </a:lnTo>
                  <a:lnTo>
                    <a:pt x="2605" y="4978"/>
                  </a:lnTo>
                  <a:lnTo>
                    <a:pt x="2605" y="3337"/>
                  </a:lnTo>
                  <a:lnTo>
                    <a:pt x="1695" y="3337"/>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a:off x="3068300" y="4184993"/>
              <a:ext cx="82315" cy="35789"/>
            </a:xfrm>
            <a:custGeom>
              <a:avLst/>
              <a:gdLst/>
              <a:ahLst/>
              <a:cxnLst/>
              <a:rect l="l" t="t" r="r" b="b"/>
              <a:pathLst>
                <a:path w="2383" h="1036" extrusionOk="0">
                  <a:moveTo>
                    <a:pt x="1187" y="1"/>
                  </a:moveTo>
                  <a:cubicBezTo>
                    <a:pt x="732" y="1"/>
                    <a:pt x="303" y="197"/>
                    <a:pt x="0" y="536"/>
                  </a:cubicBezTo>
                  <a:lnTo>
                    <a:pt x="562" y="1035"/>
                  </a:lnTo>
                  <a:cubicBezTo>
                    <a:pt x="723" y="857"/>
                    <a:pt x="955" y="759"/>
                    <a:pt x="1187" y="759"/>
                  </a:cubicBezTo>
                  <a:cubicBezTo>
                    <a:pt x="1428" y="759"/>
                    <a:pt x="1659" y="857"/>
                    <a:pt x="1811" y="1035"/>
                  </a:cubicBezTo>
                  <a:lnTo>
                    <a:pt x="2382" y="536"/>
                  </a:lnTo>
                  <a:cubicBezTo>
                    <a:pt x="2079" y="197"/>
                    <a:pt x="164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a:off x="3030992" y="4134767"/>
              <a:ext cx="156892" cy="52716"/>
            </a:xfrm>
            <a:custGeom>
              <a:avLst/>
              <a:gdLst/>
              <a:ahLst/>
              <a:cxnLst/>
              <a:rect l="l" t="t" r="r" b="b"/>
              <a:pathLst>
                <a:path w="4542" h="1526" extrusionOk="0">
                  <a:moveTo>
                    <a:pt x="2267" y="1"/>
                  </a:moveTo>
                  <a:cubicBezTo>
                    <a:pt x="1401" y="1"/>
                    <a:pt x="572" y="375"/>
                    <a:pt x="1" y="1026"/>
                  </a:cubicBezTo>
                  <a:lnTo>
                    <a:pt x="563" y="1526"/>
                  </a:lnTo>
                  <a:cubicBezTo>
                    <a:pt x="1000" y="1035"/>
                    <a:pt x="1615" y="759"/>
                    <a:pt x="2267" y="759"/>
                  </a:cubicBezTo>
                  <a:cubicBezTo>
                    <a:pt x="2918" y="759"/>
                    <a:pt x="3542" y="1035"/>
                    <a:pt x="3980" y="1526"/>
                  </a:cubicBezTo>
                  <a:lnTo>
                    <a:pt x="4542" y="1026"/>
                  </a:lnTo>
                  <a:cubicBezTo>
                    <a:pt x="3962" y="375"/>
                    <a:pt x="3132" y="1"/>
                    <a:pt x="2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59"/>
          <p:cNvGrpSpPr/>
          <p:nvPr/>
        </p:nvGrpSpPr>
        <p:grpSpPr>
          <a:xfrm>
            <a:off x="3492792" y="4143228"/>
            <a:ext cx="437860" cy="437309"/>
            <a:chOff x="3470767" y="4135078"/>
            <a:chExt cx="446842" cy="446279"/>
          </a:xfrm>
        </p:grpSpPr>
        <p:sp>
          <p:nvSpPr>
            <p:cNvPr id="1321" name="Google Shape;1321;p59"/>
            <p:cNvSpPr/>
            <p:nvPr/>
          </p:nvSpPr>
          <p:spPr>
            <a:xfrm>
              <a:off x="3471354" y="4135078"/>
              <a:ext cx="446255" cy="302649"/>
            </a:xfrm>
            <a:custGeom>
              <a:avLst/>
              <a:gdLst/>
              <a:ahLst/>
              <a:cxnLst/>
              <a:rect l="l" t="t" r="r" b="b"/>
              <a:pathLst>
                <a:path w="12919" h="8761" extrusionOk="0">
                  <a:moveTo>
                    <a:pt x="5710" y="0"/>
                  </a:moveTo>
                  <a:cubicBezTo>
                    <a:pt x="4363" y="0"/>
                    <a:pt x="3275" y="1098"/>
                    <a:pt x="3275" y="2445"/>
                  </a:cubicBezTo>
                  <a:lnTo>
                    <a:pt x="3275" y="2623"/>
                  </a:lnTo>
                  <a:lnTo>
                    <a:pt x="3052" y="2623"/>
                  </a:lnTo>
                  <a:cubicBezTo>
                    <a:pt x="1366" y="2623"/>
                    <a:pt x="1" y="3997"/>
                    <a:pt x="1" y="5692"/>
                  </a:cubicBezTo>
                  <a:cubicBezTo>
                    <a:pt x="1" y="6085"/>
                    <a:pt x="72" y="6468"/>
                    <a:pt x="215" y="6825"/>
                  </a:cubicBezTo>
                  <a:cubicBezTo>
                    <a:pt x="982" y="5915"/>
                    <a:pt x="2124" y="5335"/>
                    <a:pt x="3409" y="5335"/>
                  </a:cubicBezTo>
                  <a:cubicBezTo>
                    <a:pt x="5452" y="5335"/>
                    <a:pt x="7165" y="6816"/>
                    <a:pt x="7512" y="8761"/>
                  </a:cubicBezTo>
                  <a:lnTo>
                    <a:pt x="10617" y="8761"/>
                  </a:lnTo>
                  <a:cubicBezTo>
                    <a:pt x="11884" y="8761"/>
                    <a:pt x="12919" y="7726"/>
                    <a:pt x="12919" y="6450"/>
                  </a:cubicBezTo>
                  <a:cubicBezTo>
                    <a:pt x="12919" y="5237"/>
                    <a:pt x="11973" y="4238"/>
                    <a:pt x="10786" y="4149"/>
                  </a:cubicBezTo>
                  <a:cubicBezTo>
                    <a:pt x="10688" y="3105"/>
                    <a:pt x="9814" y="2284"/>
                    <a:pt x="8752" y="2284"/>
                  </a:cubicBezTo>
                  <a:cubicBezTo>
                    <a:pt x="8547" y="2284"/>
                    <a:pt x="8342" y="2320"/>
                    <a:pt x="8146" y="2382"/>
                  </a:cubicBezTo>
                  <a:cubicBezTo>
                    <a:pt x="8110" y="1062"/>
                    <a:pt x="7031" y="0"/>
                    <a:pt x="57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9"/>
            <p:cNvSpPr/>
            <p:nvPr/>
          </p:nvSpPr>
          <p:spPr>
            <a:xfrm>
              <a:off x="3579234" y="4418578"/>
              <a:ext cx="20967" cy="29640"/>
            </a:xfrm>
            <a:custGeom>
              <a:avLst/>
              <a:gdLst/>
              <a:ahLst/>
              <a:cxnLst/>
              <a:rect l="l" t="t" r="r" b="b"/>
              <a:pathLst>
                <a:path w="607" h="858" extrusionOk="0">
                  <a:moveTo>
                    <a:pt x="304" y="1"/>
                  </a:moveTo>
                  <a:cubicBezTo>
                    <a:pt x="134" y="1"/>
                    <a:pt x="0" y="135"/>
                    <a:pt x="0" y="304"/>
                  </a:cubicBezTo>
                  <a:lnTo>
                    <a:pt x="0" y="857"/>
                  </a:lnTo>
                  <a:lnTo>
                    <a:pt x="607" y="857"/>
                  </a:lnTo>
                  <a:lnTo>
                    <a:pt x="607" y="304"/>
                  </a:lnTo>
                  <a:cubicBezTo>
                    <a:pt x="607" y="135"/>
                    <a:pt x="464" y="1"/>
                    <a:pt x="3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9"/>
            <p:cNvSpPr/>
            <p:nvPr/>
          </p:nvSpPr>
          <p:spPr>
            <a:xfrm>
              <a:off x="3470767" y="4343998"/>
              <a:ext cx="237307" cy="237359"/>
            </a:xfrm>
            <a:custGeom>
              <a:avLst/>
              <a:gdLst/>
              <a:ahLst/>
              <a:cxnLst/>
              <a:rect l="l" t="t" r="r" b="b"/>
              <a:pathLst>
                <a:path w="6870" h="6871" extrusionOk="0">
                  <a:moveTo>
                    <a:pt x="3444" y="1401"/>
                  </a:moveTo>
                  <a:cubicBezTo>
                    <a:pt x="4023" y="1401"/>
                    <a:pt x="4505" y="1883"/>
                    <a:pt x="4505" y="2463"/>
                  </a:cubicBezTo>
                  <a:lnTo>
                    <a:pt x="4505" y="3016"/>
                  </a:lnTo>
                  <a:lnTo>
                    <a:pt x="4978" y="3016"/>
                  </a:lnTo>
                  <a:lnTo>
                    <a:pt x="4978" y="5184"/>
                  </a:lnTo>
                  <a:lnTo>
                    <a:pt x="1873" y="5184"/>
                  </a:lnTo>
                  <a:lnTo>
                    <a:pt x="1873" y="3016"/>
                  </a:lnTo>
                  <a:lnTo>
                    <a:pt x="2382" y="3016"/>
                  </a:lnTo>
                  <a:lnTo>
                    <a:pt x="2382" y="2463"/>
                  </a:lnTo>
                  <a:cubicBezTo>
                    <a:pt x="2382" y="1883"/>
                    <a:pt x="2855" y="1401"/>
                    <a:pt x="3444" y="1401"/>
                  </a:cubicBezTo>
                  <a:close/>
                  <a:moveTo>
                    <a:pt x="3435" y="1"/>
                  </a:moveTo>
                  <a:cubicBezTo>
                    <a:pt x="1534" y="1"/>
                    <a:pt x="0" y="1544"/>
                    <a:pt x="0" y="3435"/>
                  </a:cubicBezTo>
                  <a:cubicBezTo>
                    <a:pt x="0" y="5336"/>
                    <a:pt x="1534" y="6870"/>
                    <a:pt x="3435" y="6870"/>
                  </a:cubicBezTo>
                  <a:cubicBezTo>
                    <a:pt x="5326" y="6870"/>
                    <a:pt x="6869" y="5336"/>
                    <a:pt x="6869" y="3435"/>
                  </a:cubicBezTo>
                  <a:cubicBezTo>
                    <a:pt x="6869" y="1544"/>
                    <a:pt x="5326" y="1"/>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9"/>
            <p:cNvSpPr/>
            <p:nvPr/>
          </p:nvSpPr>
          <p:spPr>
            <a:xfrm>
              <a:off x="3561651" y="4474367"/>
              <a:ext cx="55821" cy="22523"/>
            </a:xfrm>
            <a:custGeom>
              <a:avLst/>
              <a:gdLst/>
              <a:ahLst/>
              <a:cxnLst/>
              <a:rect l="l" t="t" r="r" b="b"/>
              <a:pathLst>
                <a:path w="1616" h="652" extrusionOk="0">
                  <a:moveTo>
                    <a:pt x="1" y="0"/>
                  </a:moveTo>
                  <a:lnTo>
                    <a:pt x="1" y="652"/>
                  </a:lnTo>
                  <a:lnTo>
                    <a:pt x="1615" y="652"/>
                  </a:lnTo>
                  <a:lnTo>
                    <a:pt x="1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59"/>
          <p:cNvGrpSpPr/>
          <p:nvPr/>
        </p:nvGrpSpPr>
        <p:grpSpPr>
          <a:xfrm>
            <a:off x="4089183" y="4142889"/>
            <a:ext cx="390745" cy="437916"/>
            <a:chOff x="4079391" y="4134732"/>
            <a:chExt cx="398760" cy="446899"/>
          </a:xfrm>
        </p:grpSpPr>
        <p:sp>
          <p:nvSpPr>
            <p:cNvPr id="1326" name="Google Shape;1326;p59"/>
            <p:cNvSpPr/>
            <p:nvPr/>
          </p:nvSpPr>
          <p:spPr>
            <a:xfrm>
              <a:off x="4124367" y="4134732"/>
              <a:ext cx="353784" cy="231521"/>
            </a:xfrm>
            <a:custGeom>
              <a:avLst/>
              <a:gdLst/>
              <a:ahLst/>
              <a:cxnLst/>
              <a:rect l="l" t="t" r="r" b="b"/>
              <a:pathLst>
                <a:path w="10242" h="6702" extrusionOk="0">
                  <a:moveTo>
                    <a:pt x="4520" y="1"/>
                  </a:moveTo>
                  <a:cubicBezTo>
                    <a:pt x="4504" y="1"/>
                    <a:pt x="4487" y="1"/>
                    <a:pt x="4470" y="2"/>
                  </a:cubicBezTo>
                  <a:cubicBezTo>
                    <a:pt x="3408" y="37"/>
                    <a:pt x="2570" y="920"/>
                    <a:pt x="2570" y="1982"/>
                  </a:cubicBezTo>
                  <a:lnTo>
                    <a:pt x="2570" y="2053"/>
                  </a:lnTo>
                  <a:lnTo>
                    <a:pt x="2445" y="2053"/>
                  </a:lnTo>
                  <a:cubicBezTo>
                    <a:pt x="1098" y="2053"/>
                    <a:pt x="1" y="3151"/>
                    <a:pt x="1" y="4498"/>
                  </a:cubicBezTo>
                  <a:cubicBezTo>
                    <a:pt x="1" y="4855"/>
                    <a:pt x="81" y="5202"/>
                    <a:pt x="224" y="5524"/>
                  </a:cubicBezTo>
                  <a:cubicBezTo>
                    <a:pt x="652" y="5131"/>
                    <a:pt x="1196" y="4881"/>
                    <a:pt x="1803" y="4819"/>
                  </a:cubicBezTo>
                  <a:cubicBezTo>
                    <a:pt x="1936" y="4391"/>
                    <a:pt x="2168" y="4007"/>
                    <a:pt x="2498" y="3686"/>
                  </a:cubicBezTo>
                  <a:cubicBezTo>
                    <a:pt x="2998" y="3186"/>
                    <a:pt x="3667" y="2919"/>
                    <a:pt x="4381" y="2919"/>
                  </a:cubicBezTo>
                  <a:cubicBezTo>
                    <a:pt x="5665" y="2919"/>
                    <a:pt x="6745" y="3820"/>
                    <a:pt x="7013" y="5024"/>
                  </a:cubicBezTo>
                  <a:cubicBezTo>
                    <a:pt x="8003" y="5194"/>
                    <a:pt x="8850" y="5836"/>
                    <a:pt x="9296" y="6701"/>
                  </a:cubicBezTo>
                  <a:cubicBezTo>
                    <a:pt x="9858" y="6389"/>
                    <a:pt x="10242" y="5782"/>
                    <a:pt x="10242" y="5095"/>
                  </a:cubicBezTo>
                  <a:cubicBezTo>
                    <a:pt x="10242" y="4132"/>
                    <a:pt x="9502" y="3338"/>
                    <a:pt x="8565" y="3249"/>
                  </a:cubicBezTo>
                  <a:cubicBezTo>
                    <a:pt x="8467" y="2437"/>
                    <a:pt x="7771" y="1795"/>
                    <a:pt x="6932" y="1795"/>
                  </a:cubicBezTo>
                  <a:cubicBezTo>
                    <a:pt x="6781" y="1795"/>
                    <a:pt x="6629" y="1812"/>
                    <a:pt x="6486" y="1857"/>
                  </a:cubicBezTo>
                  <a:cubicBezTo>
                    <a:pt x="6434" y="821"/>
                    <a:pt x="5568" y="1"/>
                    <a:pt x="4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9"/>
            <p:cNvSpPr/>
            <p:nvPr/>
          </p:nvSpPr>
          <p:spPr>
            <a:xfrm>
              <a:off x="4079391" y="4261128"/>
              <a:ext cx="352230" cy="239466"/>
            </a:xfrm>
            <a:custGeom>
              <a:avLst/>
              <a:gdLst/>
              <a:ahLst/>
              <a:cxnLst/>
              <a:rect l="l" t="t" r="r" b="b"/>
              <a:pathLst>
                <a:path w="10197" h="6932" extrusionOk="0">
                  <a:moveTo>
                    <a:pt x="5681" y="0"/>
                  </a:moveTo>
                  <a:cubicBezTo>
                    <a:pt x="5676" y="0"/>
                    <a:pt x="5670" y="0"/>
                    <a:pt x="5665" y="0"/>
                  </a:cubicBezTo>
                  <a:cubicBezTo>
                    <a:pt x="4612" y="18"/>
                    <a:pt x="3756" y="865"/>
                    <a:pt x="3738" y="1918"/>
                  </a:cubicBezTo>
                  <a:cubicBezTo>
                    <a:pt x="3622" y="1900"/>
                    <a:pt x="3515" y="1891"/>
                    <a:pt x="3399" y="1891"/>
                  </a:cubicBezTo>
                  <a:cubicBezTo>
                    <a:pt x="2275" y="1891"/>
                    <a:pt x="1356" y="2810"/>
                    <a:pt x="1356" y="3943"/>
                  </a:cubicBezTo>
                  <a:cubicBezTo>
                    <a:pt x="1356" y="3979"/>
                    <a:pt x="1356" y="4023"/>
                    <a:pt x="1356" y="4068"/>
                  </a:cubicBezTo>
                  <a:cubicBezTo>
                    <a:pt x="607" y="4104"/>
                    <a:pt x="0" y="4728"/>
                    <a:pt x="0" y="5504"/>
                  </a:cubicBezTo>
                  <a:cubicBezTo>
                    <a:pt x="0" y="6289"/>
                    <a:pt x="642" y="6932"/>
                    <a:pt x="1427" y="6932"/>
                  </a:cubicBezTo>
                  <a:lnTo>
                    <a:pt x="2578" y="6932"/>
                  </a:lnTo>
                  <a:cubicBezTo>
                    <a:pt x="2578" y="6923"/>
                    <a:pt x="2578" y="6905"/>
                    <a:pt x="2578" y="6887"/>
                  </a:cubicBezTo>
                  <a:cubicBezTo>
                    <a:pt x="2578" y="6040"/>
                    <a:pt x="2917" y="5272"/>
                    <a:pt x="3470" y="4701"/>
                  </a:cubicBezTo>
                  <a:lnTo>
                    <a:pt x="2971" y="4202"/>
                  </a:lnTo>
                  <a:lnTo>
                    <a:pt x="3497" y="3667"/>
                  </a:lnTo>
                  <a:lnTo>
                    <a:pt x="4059" y="4229"/>
                  </a:lnTo>
                  <a:cubicBezTo>
                    <a:pt x="4434" y="3997"/>
                    <a:pt x="4862" y="3845"/>
                    <a:pt x="5317" y="3792"/>
                  </a:cubicBezTo>
                  <a:lnTo>
                    <a:pt x="5317" y="2998"/>
                  </a:lnTo>
                  <a:lnTo>
                    <a:pt x="4684" y="2998"/>
                  </a:lnTo>
                  <a:lnTo>
                    <a:pt x="4684" y="2239"/>
                  </a:lnTo>
                  <a:lnTo>
                    <a:pt x="6682" y="2239"/>
                  </a:lnTo>
                  <a:lnTo>
                    <a:pt x="6682" y="2998"/>
                  </a:lnTo>
                  <a:lnTo>
                    <a:pt x="6075" y="2998"/>
                  </a:lnTo>
                  <a:lnTo>
                    <a:pt x="6075" y="3792"/>
                  </a:lnTo>
                  <a:cubicBezTo>
                    <a:pt x="6530" y="3845"/>
                    <a:pt x="6959" y="4006"/>
                    <a:pt x="7333" y="4238"/>
                  </a:cubicBezTo>
                  <a:lnTo>
                    <a:pt x="7895" y="3676"/>
                  </a:lnTo>
                  <a:lnTo>
                    <a:pt x="8422" y="4211"/>
                  </a:lnTo>
                  <a:lnTo>
                    <a:pt x="7922" y="4719"/>
                  </a:lnTo>
                  <a:cubicBezTo>
                    <a:pt x="8431" y="5246"/>
                    <a:pt x="8761" y="5950"/>
                    <a:pt x="8796" y="6735"/>
                  </a:cubicBezTo>
                  <a:cubicBezTo>
                    <a:pt x="9055" y="6619"/>
                    <a:pt x="9278" y="6450"/>
                    <a:pt x="9483" y="6254"/>
                  </a:cubicBezTo>
                  <a:cubicBezTo>
                    <a:pt x="9947" y="5790"/>
                    <a:pt x="10197" y="5165"/>
                    <a:pt x="10197" y="4514"/>
                  </a:cubicBezTo>
                  <a:cubicBezTo>
                    <a:pt x="10197" y="3158"/>
                    <a:pt x="9109" y="2061"/>
                    <a:pt x="7770" y="2061"/>
                  </a:cubicBezTo>
                  <a:lnTo>
                    <a:pt x="7637" y="2061"/>
                  </a:lnTo>
                  <a:lnTo>
                    <a:pt x="7637" y="1981"/>
                  </a:lnTo>
                  <a:cubicBezTo>
                    <a:pt x="7637" y="898"/>
                    <a:pt x="6762" y="0"/>
                    <a:pt x="5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9"/>
            <p:cNvSpPr/>
            <p:nvPr/>
          </p:nvSpPr>
          <p:spPr>
            <a:xfrm>
              <a:off x="4193074" y="4416126"/>
              <a:ext cx="165217" cy="165505"/>
            </a:xfrm>
            <a:custGeom>
              <a:avLst/>
              <a:gdLst/>
              <a:ahLst/>
              <a:cxnLst/>
              <a:rect l="l" t="t" r="r" b="b"/>
              <a:pathLst>
                <a:path w="4783" h="4791" extrusionOk="0">
                  <a:moveTo>
                    <a:pt x="2401" y="839"/>
                  </a:moveTo>
                  <a:cubicBezTo>
                    <a:pt x="3257" y="839"/>
                    <a:pt x="3953" y="1553"/>
                    <a:pt x="3908" y="2418"/>
                  </a:cubicBezTo>
                  <a:cubicBezTo>
                    <a:pt x="3873" y="3185"/>
                    <a:pt x="3248" y="3819"/>
                    <a:pt x="2472" y="3854"/>
                  </a:cubicBezTo>
                  <a:cubicBezTo>
                    <a:pt x="2451" y="3855"/>
                    <a:pt x="2429" y="3856"/>
                    <a:pt x="2408" y="3856"/>
                  </a:cubicBezTo>
                  <a:cubicBezTo>
                    <a:pt x="1572" y="3856"/>
                    <a:pt x="893" y="3182"/>
                    <a:pt x="893" y="2347"/>
                  </a:cubicBezTo>
                  <a:lnTo>
                    <a:pt x="1651" y="2347"/>
                  </a:lnTo>
                  <a:cubicBezTo>
                    <a:pt x="1651" y="2759"/>
                    <a:pt x="1991" y="3097"/>
                    <a:pt x="2407" y="3097"/>
                  </a:cubicBezTo>
                  <a:cubicBezTo>
                    <a:pt x="2423" y="3097"/>
                    <a:pt x="2438" y="3097"/>
                    <a:pt x="2454" y="3096"/>
                  </a:cubicBezTo>
                  <a:cubicBezTo>
                    <a:pt x="2829" y="3069"/>
                    <a:pt x="3132" y="2766"/>
                    <a:pt x="3150" y="2391"/>
                  </a:cubicBezTo>
                  <a:cubicBezTo>
                    <a:pt x="3177" y="1954"/>
                    <a:pt x="2829" y="1597"/>
                    <a:pt x="2401" y="1597"/>
                  </a:cubicBezTo>
                  <a:lnTo>
                    <a:pt x="2401" y="839"/>
                  </a:lnTo>
                  <a:close/>
                  <a:moveTo>
                    <a:pt x="2392" y="0"/>
                  </a:moveTo>
                  <a:cubicBezTo>
                    <a:pt x="1072" y="0"/>
                    <a:pt x="1" y="1080"/>
                    <a:pt x="1" y="2400"/>
                  </a:cubicBezTo>
                  <a:cubicBezTo>
                    <a:pt x="1" y="3720"/>
                    <a:pt x="1072" y="4791"/>
                    <a:pt x="2392" y="4791"/>
                  </a:cubicBezTo>
                  <a:cubicBezTo>
                    <a:pt x="3712" y="4791"/>
                    <a:pt x="4783" y="3720"/>
                    <a:pt x="4783" y="2400"/>
                  </a:cubicBezTo>
                  <a:cubicBezTo>
                    <a:pt x="4783" y="1080"/>
                    <a:pt x="3712" y="0"/>
                    <a:pt x="2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59"/>
          <p:cNvGrpSpPr/>
          <p:nvPr/>
        </p:nvGrpSpPr>
        <p:grpSpPr>
          <a:xfrm>
            <a:off x="4638760" y="4143228"/>
            <a:ext cx="437293" cy="437574"/>
            <a:chOff x="4640241" y="4135078"/>
            <a:chExt cx="446263" cy="446549"/>
          </a:xfrm>
        </p:grpSpPr>
        <p:sp>
          <p:nvSpPr>
            <p:cNvPr id="1330" name="Google Shape;1330;p59"/>
            <p:cNvSpPr/>
            <p:nvPr/>
          </p:nvSpPr>
          <p:spPr>
            <a:xfrm>
              <a:off x="4640241" y="4135078"/>
              <a:ext cx="336237" cy="237013"/>
            </a:xfrm>
            <a:custGeom>
              <a:avLst/>
              <a:gdLst/>
              <a:ahLst/>
              <a:cxnLst/>
              <a:rect l="l" t="t" r="r" b="b"/>
              <a:pathLst>
                <a:path w="9734" h="6861" extrusionOk="0">
                  <a:moveTo>
                    <a:pt x="5630" y="0"/>
                  </a:moveTo>
                  <a:cubicBezTo>
                    <a:pt x="4577" y="0"/>
                    <a:pt x="3721" y="821"/>
                    <a:pt x="3667" y="1865"/>
                  </a:cubicBezTo>
                  <a:cubicBezTo>
                    <a:pt x="3578" y="1847"/>
                    <a:pt x="3480" y="1847"/>
                    <a:pt x="3382" y="1847"/>
                  </a:cubicBezTo>
                  <a:cubicBezTo>
                    <a:pt x="2257" y="1847"/>
                    <a:pt x="1330" y="2757"/>
                    <a:pt x="1330" y="3890"/>
                  </a:cubicBezTo>
                  <a:cubicBezTo>
                    <a:pt x="1330" y="3917"/>
                    <a:pt x="1339" y="3944"/>
                    <a:pt x="1339" y="3970"/>
                  </a:cubicBezTo>
                  <a:cubicBezTo>
                    <a:pt x="589" y="4033"/>
                    <a:pt x="0" y="4657"/>
                    <a:pt x="0" y="5415"/>
                  </a:cubicBezTo>
                  <a:cubicBezTo>
                    <a:pt x="0" y="6209"/>
                    <a:pt x="652" y="6861"/>
                    <a:pt x="1455" y="6861"/>
                  </a:cubicBezTo>
                  <a:lnTo>
                    <a:pt x="4434" y="6861"/>
                  </a:lnTo>
                  <a:lnTo>
                    <a:pt x="4434" y="5121"/>
                  </a:lnTo>
                  <a:cubicBezTo>
                    <a:pt x="4434" y="4577"/>
                    <a:pt x="4639" y="4059"/>
                    <a:pt x="5023" y="3685"/>
                  </a:cubicBezTo>
                  <a:cubicBezTo>
                    <a:pt x="5398" y="3310"/>
                    <a:pt x="5897" y="3096"/>
                    <a:pt x="6433" y="3096"/>
                  </a:cubicBezTo>
                  <a:lnTo>
                    <a:pt x="9733" y="3096"/>
                  </a:lnTo>
                  <a:cubicBezTo>
                    <a:pt x="9564" y="2837"/>
                    <a:pt x="9350" y="2614"/>
                    <a:pt x="9091" y="2436"/>
                  </a:cubicBezTo>
                  <a:cubicBezTo>
                    <a:pt x="8672" y="2141"/>
                    <a:pt x="8181" y="1990"/>
                    <a:pt x="7673" y="1990"/>
                  </a:cubicBezTo>
                  <a:lnTo>
                    <a:pt x="7592" y="1990"/>
                  </a:lnTo>
                  <a:lnTo>
                    <a:pt x="7592" y="1954"/>
                  </a:lnTo>
                  <a:cubicBezTo>
                    <a:pt x="7592" y="875"/>
                    <a:pt x="6709" y="0"/>
                    <a:pt x="5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9"/>
            <p:cNvSpPr/>
            <p:nvPr/>
          </p:nvSpPr>
          <p:spPr>
            <a:xfrm>
              <a:off x="4818659" y="4267277"/>
              <a:ext cx="44422" cy="238879"/>
            </a:xfrm>
            <a:custGeom>
              <a:avLst/>
              <a:gdLst/>
              <a:ahLst/>
              <a:cxnLst/>
              <a:rect l="l" t="t" r="r" b="b"/>
              <a:pathLst>
                <a:path w="1286" h="6915" extrusionOk="0">
                  <a:moveTo>
                    <a:pt x="1276" y="1"/>
                  </a:moveTo>
                  <a:cubicBezTo>
                    <a:pt x="937" y="1"/>
                    <a:pt x="616" y="134"/>
                    <a:pt x="375" y="375"/>
                  </a:cubicBezTo>
                  <a:cubicBezTo>
                    <a:pt x="135" y="616"/>
                    <a:pt x="1" y="946"/>
                    <a:pt x="1" y="1303"/>
                  </a:cubicBezTo>
                  <a:lnTo>
                    <a:pt x="1" y="6914"/>
                  </a:lnTo>
                  <a:cubicBezTo>
                    <a:pt x="251" y="6763"/>
                    <a:pt x="536" y="6673"/>
                    <a:pt x="848" y="6673"/>
                  </a:cubicBezTo>
                  <a:lnTo>
                    <a:pt x="1285" y="6673"/>
                  </a:lnTo>
                  <a:lnTo>
                    <a:pt x="1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9"/>
            <p:cNvSpPr/>
            <p:nvPr/>
          </p:nvSpPr>
          <p:spPr>
            <a:xfrm>
              <a:off x="4973967" y="4369595"/>
              <a:ext cx="28705" cy="33301"/>
            </a:xfrm>
            <a:custGeom>
              <a:avLst/>
              <a:gdLst/>
              <a:ahLst/>
              <a:cxnLst/>
              <a:rect l="l" t="t" r="r" b="b"/>
              <a:pathLst>
                <a:path w="831" h="964" extrusionOk="0">
                  <a:moveTo>
                    <a:pt x="411" y="0"/>
                  </a:moveTo>
                  <a:cubicBezTo>
                    <a:pt x="170" y="0"/>
                    <a:pt x="1" y="170"/>
                    <a:pt x="1" y="482"/>
                  </a:cubicBezTo>
                  <a:cubicBezTo>
                    <a:pt x="1" y="794"/>
                    <a:pt x="170" y="964"/>
                    <a:pt x="411" y="964"/>
                  </a:cubicBezTo>
                  <a:cubicBezTo>
                    <a:pt x="652" y="964"/>
                    <a:pt x="831" y="794"/>
                    <a:pt x="831" y="482"/>
                  </a:cubicBezTo>
                  <a:cubicBezTo>
                    <a:pt x="831" y="170"/>
                    <a:pt x="652"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9"/>
            <p:cNvSpPr/>
            <p:nvPr/>
          </p:nvSpPr>
          <p:spPr>
            <a:xfrm>
              <a:off x="4889231" y="4267277"/>
              <a:ext cx="197272" cy="230553"/>
            </a:xfrm>
            <a:custGeom>
              <a:avLst/>
              <a:gdLst/>
              <a:ahLst/>
              <a:cxnLst/>
              <a:rect l="l" t="t" r="r" b="b"/>
              <a:pathLst>
                <a:path w="5711" h="6674" extrusionOk="0">
                  <a:moveTo>
                    <a:pt x="2927" y="1473"/>
                  </a:moveTo>
                  <a:cubicBezTo>
                    <a:pt x="4113" y="1473"/>
                    <a:pt x="4916" y="2266"/>
                    <a:pt x="4916" y="3301"/>
                  </a:cubicBezTo>
                  <a:cubicBezTo>
                    <a:pt x="4916" y="4086"/>
                    <a:pt x="4524" y="4515"/>
                    <a:pt x="3997" y="4515"/>
                  </a:cubicBezTo>
                  <a:cubicBezTo>
                    <a:pt x="3703" y="4515"/>
                    <a:pt x="3480" y="4390"/>
                    <a:pt x="3382" y="4149"/>
                  </a:cubicBezTo>
                  <a:cubicBezTo>
                    <a:pt x="3257" y="4381"/>
                    <a:pt x="3034" y="4515"/>
                    <a:pt x="2704" y="4515"/>
                  </a:cubicBezTo>
                  <a:cubicBezTo>
                    <a:pt x="2213" y="4515"/>
                    <a:pt x="1776" y="4095"/>
                    <a:pt x="1776" y="3453"/>
                  </a:cubicBezTo>
                  <a:cubicBezTo>
                    <a:pt x="1776" y="2811"/>
                    <a:pt x="2204" y="2391"/>
                    <a:pt x="2704" y="2391"/>
                  </a:cubicBezTo>
                  <a:cubicBezTo>
                    <a:pt x="2954" y="2391"/>
                    <a:pt x="3150" y="2481"/>
                    <a:pt x="3284" y="2632"/>
                  </a:cubicBezTo>
                  <a:lnTo>
                    <a:pt x="3284" y="2427"/>
                  </a:lnTo>
                  <a:lnTo>
                    <a:pt x="3971" y="2427"/>
                  </a:lnTo>
                  <a:lnTo>
                    <a:pt x="3971" y="3721"/>
                  </a:lnTo>
                  <a:cubicBezTo>
                    <a:pt x="3971" y="3908"/>
                    <a:pt x="4051" y="3970"/>
                    <a:pt x="4149" y="3970"/>
                  </a:cubicBezTo>
                  <a:cubicBezTo>
                    <a:pt x="4310" y="3970"/>
                    <a:pt x="4417" y="3801"/>
                    <a:pt x="4417" y="3319"/>
                  </a:cubicBezTo>
                  <a:cubicBezTo>
                    <a:pt x="4417" y="2507"/>
                    <a:pt x="3819" y="1936"/>
                    <a:pt x="2927" y="1936"/>
                  </a:cubicBezTo>
                  <a:cubicBezTo>
                    <a:pt x="2026" y="1936"/>
                    <a:pt x="1428" y="2561"/>
                    <a:pt x="1428" y="3408"/>
                  </a:cubicBezTo>
                  <a:cubicBezTo>
                    <a:pt x="1428" y="4274"/>
                    <a:pt x="2017" y="4889"/>
                    <a:pt x="2909" y="4889"/>
                  </a:cubicBezTo>
                  <a:cubicBezTo>
                    <a:pt x="3177" y="4889"/>
                    <a:pt x="3471" y="4836"/>
                    <a:pt x="3739" y="4702"/>
                  </a:cubicBezTo>
                  <a:lnTo>
                    <a:pt x="3890" y="5157"/>
                  </a:lnTo>
                  <a:cubicBezTo>
                    <a:pt x="3640" y="5282"/>
                    <a:pt x="3257" y="5362"/>
                    <a:pt x="2909" y="5362"/>
                  </a:cubicBezTo>
                  <a:cubicBezTo>
                    <a:pt x="1669" y="5362"/>
                    <a:pt x="866" y="4523"/>
                    <a:pt x="866" y="3408"/>
                  </a:cubicBezTo>
                  <a:cubicBezTo>
                    <a:pt x="866" y="2311"/>
                    <a:pt x="1678" y="1473"/>
                    <a:pt x="2927" y="1473"/>
                  </a:cubicBezTo>
                  <a:close/>
                  <a:moveTo>
                    <a:pt x="1" y="1"/>
                  </a:moveTo>
                  <a:lnTo>
                    <a:pt x="1" y="6673"/>
                  </a:lnTo>
                  <a:lnTo>
                    <a:pt x="5710" y="6673"/>
                  </a:lnTo>
                  <a:lnTo>
                    <a:pt x="57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9"/>
            <p:cNvSpPr/>
            <p:nvPr/>
          </p:nvSpPr>
          <p:spPr>
            <a:xfrm>
              <a:off x="4818970" y="4523039"/>
              <a:ext cx="267532" cy="58588"/>
            </a:xfrm>
            <a:custGeom>
              <a:avLst/>
              <a:gdLst/>
              <a:ahLst/>
              <a:cxnLst/>
              <a:rect l="l" t="t" r="r" b="b"/>
              <a:pathLst>
                <a:path w="7745" h="1696" extrusionOk="0">
                  <a:moveTo>
                    <a:pt x="848" y="1"/>
                  </a:moveTo>
                  <a:cubicBezTo>
                    <a:pt x="375" y="1"/>
                    <a:pt x="1" y="376"/>
                    <a:pt x="1" y="848"/>
                  </a:cubicBezTo>
                  <a:cubicBezTo>
                    <a:pt x="1" y="1312"/>
                    <a:pt x="375" y="1696"/>
                    <a:pt x="848" y="1696"/>
                  </a:cubicBezTo>
                  <a:lnTo>
                    <a:pt x="7744" y="1696"/>
                  </a:lnTo>
                  <a:lnTo>
                    <a:pt x="7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59"/>
          <p:cNvGrpSpPr/>
          <p:nvPr/>
        </p:nvGrpSpPr>
        <p:grpSpPr>
          <a:xfrm>
            <a:off x="5211591" y="4143532"/>
            <a:ext cx="437589" cy="436694"/>
            <a:chOff x="5224822" y="4135389"/>
            <a:chExt cx="446565" cy="445652"/>
          </a:xfrm>
        </p:grpSpPr>
        <p:sp>
          <p:nvSpPr>
            <p:cNvPr id="1336" name="Google Shape;1336;p59"/>
            <p:cNvSpPr/>
            <p:nvPr/>
          </p:nvSpPr>
          <p:spPr>
            <a:xfrm>
              <a:off x="5332978" y="4512261"/>
              <a:ext cx="230226" cy="68779"/>
            </a:xfrm>
            <a:custGeom>
              <a:avLst/>
              <a:gdLst/>
              <a:ahLst/>
              <a:cxnLst/>
              <a:rect l="l" t="t" r="r" b="b"/>
              <a:pathLst>
                <a:path w="6665" h="1991" extrusionOk="0">
                  <a:moveTo>
                    <a:pt x="1749" y="1"/>
                  </a:moveTo>
                  <a:lnTo>
                    <a:pt x="1714" y="90"/>
                  </a:lnTo>
                  <a:cubicBezTo>
                    <a:pt x="1455" y="777"/>
                    <a:pt x="804" y="1232"/>
                    <a:pt x="63" y="1232"/>
                  </a:cubicBezTo>
                  <a:lnTo>
                    <a:pt x="1" y="1232"/>
                  </a:lnTo>
                  <a:lnTo>
                    <a:pt x="1" y="1990"/>
                  </a:lnTo>
                  <a:lnTo>
                    <a:pt x="6665" y="1990"/>
                  </a:lnTo>
                  <a:lnTo>
                    <a:pt x="6665" y="1232"/>
                  </a:lnTo>
                  <a:cubicBezTo>
                    <a:pt x="5942" y="1232"/>
                    <a:pt x="5282" y="777"/>
                    <a:pt x="5023" y="99"/>
                  </a:cubicBezTo>
                  <a:lnTo>
                    <a:pt x="49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9"/>
            <p:cNvSpPr/>
            <p:nvPr/>
          </p:nvSpPr>
          <p:spPr>
            <a:xfrm>
              <a:off x="5224822" y="4135389"/>
              <a:ext cx="446565" cy="279227"/>
            </a:xfrm>
            <a:custGeom>
              <a:avLst/>
              <a:gdLst/>
              <a:ahLst/>
              <a:cxnLst/>
              <a:rect l="l" t="t" r="r" b="b"/>
              <a:pathLst>
                <a:path w="12928" h="8083" extrusionOk="0">
                  <a:moveTo>
                    <a:pt x="6477" y="1053"/>
                  </a:moveTo>
                  <a:cubicBezTo>
                    <a:pt x="7289" y="1053"/>
                    <a:pt x="7967" y="1660"/>
                    <a:pt x="8074" y="2445"/>
                  </a:cubicBezTo>
                  <a:cubicBezTo>
                    <a:pt x="8154" y="2436"/>
                    <a:pt x="8226" y="2427"/>
                    <a:pt x="8306" y="2427"/>
                  </a:cubicBezTo>
                  <a:cubicBezTo>
                    <a:pt x="8984" y="2427"/>
                    <a:pt x="9555" y="2926"/>
                    <a:pt x="9671" y="3569"/>
                  </a:cubicBezTo>
                  <a:cubicBezTo>
                    <a:pt x="10403" y="3738"/>
                    <a:pt x="10956" y="4398"/>
                    <a:pt x="10956" y="5183"/>
                  </a:cubicBezTo>
                  <a:cubicBezTo>
                    <a:pt x="10956" y="6102"/>
                    <a:pt x="10215" y="6843"/>
                    <a:pt x="9305" y="6843"/>
                  </a:cubicBezTo>
                  <a:lnTo>
                    <a:pt x="3640" y="6843"/>
                  </a:lnTo>
                  <a:cubicBezTo>
                    <a:pt x="2730" y="6843"/>
                    <a:pt x="1990" y="6102"/>
                    <a:pt x="1990" y="5183"/>
                  </a:cubicBezTo>
                  <a:cubicBezTo>
                    <a:pt x="1990" y="4398"/>
                    <a:pt x="2543" y="3738"/>
                    <a:pt x="3284" y="3569"/>
                  </a:cubicBezTo>
                  <a:cubicBezTo>
                    <a:pt x="3391" y="2926"/>
                    <a:pt x="3962" y="2427"/>
                    <a:pt x="4640" y="2427"/>
                  </a:cubicBezTo>
                  <a:cubicBezTo>
                    <a:pt x="4720" y="2427"/>
                    <a:pt x="4800" y="2436"/>
                    <a:pt x="4872" y="2445"/>
                  </a:cubicBezTo>
                  <a:cubicBezTo>
                    <a:pt x="4988" y="1660"/>
                    <a:pt x="5657" y="1053"/>
                    <a:pt x="6477" y="1053"/>
                  </a:cubicBezTo>
                  <a:close/>
                  <a:moveTo>
                    <a:pt x="1" y="0"/>
                  </a:moveTo>
                  <a:lnTo>
                    <a:pt x="1" y="8083"/>
                  </a:lnTo>
                  <a:lnTo>
                    <a:pt x="12927" y="8083"/>
                  </a:lnTo>
                  <a:lnTo>
                    <a:pt x="1292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9"/>
            <p:cNvSpPr/>
            <p:nvPr/>
          </p:nvSpPr>
          <p:spPr>
            <a:xfrm>
              <a:off x="5224822" y="4441377"/>
              <a:ext cx="446565" cy="44736"/>
            </a:xfrm>
            <a:custGeom>
              <a:avLst/>
              <a:gdLst/>
              <a:ahLst/>
              <a:cxnLst/>
              <a:rect l="l" t="t" r="r" b="b"/>
              <a:pathLst>
                <a:path w="12928" h="1295" extrusionOk="0">
                  <a:moveTo>
                    <a:pt x="1" y="1"/>
                  </a:moveTo>
                  <a:lnTo>
                    <a:pt x="1" y="1294"/>
                  </a:lnTo>
                  <a:lnTo>
                    <a:pt x="12927" y="1294"/>
                  </a:lnTo>
                  <a:lnTo>
                    <a:pt x="129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9"/>
            <p:cNvSpPr/>
            <p:nvPr/>
          </p:nvSpPr>
          <p:spPr>
            <a:xfrm>
              <a:off x="5318505" y="4197913"/>
              <a:ext cx="257963" cy="147680"/>
            </a:xfrm>
            <a:custGeom>
              <a:avLst/>
              <a:gdLst/>
              <a:ahLst/>
              <a:cxnLst/>
              <a:rect l="l" t="t" r="r" b="b"/>
              <a:pathLst>
                <a:path w="7468" h="4275" extrusionOk="0">
                  <a:moveTo>
                    <a:pt x="3742" y="0"/>
                  </a:moveTo>
                  <a:cubicBezTo>
                    <a:pt x="3726" y="0"/>
                    <a:pt x="3710" y="0"/>
                    <a:pt x="3694" y="1"/>
                  </a:cubicBezTo>
                  <a:cubicBezTo>
                    <a:pt x="3248" y="28"/>
                    <a:pt x="2891" y="403"/>
                    <a:pt x="2891" y="867"/>
                  </a:cubicBezTo>
                  <a:lnTo>
                    <a:pt x="2891" y="1937"/>
                  </a:lnTo>
                  <a:lnTo>
                    <a:pt x="2293" y="1491"/>
                  </a:lnTo>
                  <a:cubicBezTo>
                    <a:pt x="2186" y="1411"/>
                    <a:pt x="2061" y="1375"/>
                    <a:pt x="1928" y="1375"/>
                  </a:cubicBezTo>
                  <a:cubicBezTo>
                    <a:pt x="1580" y="1375"/>
                    <a:pt x="1294" y="1670"/>
                    <a:pt x="1303" y="2017"/>
                  </a:cubicBezTo>
                  <a:cubicBezTo>
                    <a:pt x="1303" y="2249"/>
                    <a:pt x="1348" y="2481"/>
                    <a:pt x="1348" y="2481"/>
                  </a:cubicBezTo>
                  <a:lnTo>
                    <a:pt x="937" y="2481"/>
                  </a:lnTo>
                  <a:cubicBezTo>
                    <a:pt x="465" y="2481"/>
                    <a:pt x="63" y="2847"/>
                    <a:pt x="36" y="3320"/>
                  </a:cubicBezTo>
                  <a:cubicBezTo>
                    <a:pt x="1" y="3837"/>
                    <a:pt x="411" y="4274"/>
                    <a:pt x="928" y="4274"/>
                  </a:cubicBezTo>
                  <a:lnTo>
                    <a:pt x="6575" y="4274"/>
                  </a:lnTo>
                  <a:cubicBezTo>
                    <a:pt x="7075" y="4274"/>
                    <a:pt x="7468" y="3873"/>
                    <a:pt x="7468" y="3373"/>
                  </a:cubicBezTo>
                  <a:cubicBezTo>
                    <a:pt x="7468" y="2883"/>
                    <a:pt x="7075" y="2481"/>
                    <a:pt x="6575" y="2481"/>
                  </a:cubicBezTo>
                  <a:lnTo>
                    <a:pt x="6147" y="2481"/>
                  </a:lnTo>
                  <a:cubicBezTo>
                    <a:pt x="6147" y="2481"/>
                    <a:pt x="6201" y="2267"/>
                    <a:pt x="6201" y="2017"/>
                  </a:cubicBezTo>
                  <a:cubicBezTo>
                    <a:pt x="6201" y="1670"/>
                    <a:pt x="5924" y="1375"/>
                    <a:pt x="5585" y="1375"/>
                  </a:cubicBezTo>
                  <a:cubicBezTo>
                    <a:pt x="5451" y="1375"/>
                    <a:pt x="5318" y="1411"/>
                    <a:pt x="5211" y="1491"/>
                  </a:cubicBezTo>
                  <a:lnTo>
                    <a:pt x="4613" y="1937"/>
                  </a:lnTo>
                  <a:lnTo>
                    <a:pt x="4613" y="884"/>
                  </a:lnTo>
                  <a:cubicBezTo>
                    <a:pt x="4613" y="392"/>
                    <a:pt x="4228" y="0"/>
                    <a:pt x="3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59"/>
          <p:cNvGrpSpPr/>
          <p:nvPr/>
        </p:nvGrpSpPr>
        <p:grpSpPr>
          <a:xfrm>
            <a:off x="5784727" y="4142923"/>
            <a:ext cx="437296" cy="437881"/>
            <a:chOff x="5809715" y="4134767"/>
            <a:chExt cx="446266" cy="446863"/>
          </a:xfrm>
        </p:grpSpPr>
        <p:sp>
          <p:nvSpPr>
            <p:cNvPr id="1341" name="Google Shape;1341;p59"/>
            <p:cNvSpPr/>
            <p:nvPr/>
          </p:nvSpPr>
          <p:spPr>
            <a:xfrm>
              <a:off x="6169348" y="4302097"/>
              <a:ext cx="86633" cy="127609"/>
            </a:xfrm>
            <a:custGeom>
              <a:avLst/>
              <a:gdLst/>
              <a:ahLst/>
              <a:cxnLst/>
              <a:rect l="l" t="t" r="r" b="b"/>
              <a:pathLst>
                <a:path w="2508" h="3694" extrusionOk="0">
                  <a:moveTo>
                    <a:pt x="2311" y="1"/>
                  </a:moveTo>
                  <a:lnTo>
                    <a:pt x="500" y="1812"/>
                  </a:lnTo>
                  <a:cubicBezTo>
                    <a:pt x="473" y="2490"/>
                    <a:pt x="295" y="3132"/>
                    <a:pt x="1" y="3694"/>
                  </a:cubicBezTo>
                  <a:lnTo>
                    <a:pt x="2507" y="1187"/>
                  </a:lnTo>
                  <a:cubicBezTo>
                    <a:pt x="2481" y="777"/>
                    <a:pt x="2409" y="384"/>
                    <a:pt x="2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9"/>
            <p:cNvSpPr/>
            <p:nvPr/>
          </p:nvSpPr>
          <p:spPr>
            <a:xfrm>
              <a:off x="5809715" y="4134767"/>
              <a:ext cx="209915" cy="351357"/>
            </a:xfrm>
            <a:custGeom>
              <a:avLst/>
              <a:gdLst/>
              <a:ahLst/>
              <a:cxnLst/>
              <a:rect l="l" t="t" r="r" b="b"/>
              <a:pathLst>
                <a:path w="6077" h="10171" extrusionOk="0">
                  <a:moveTo>
                    <a:pt x="6076" y="1"/>
                  </a:moveTo>
                  <a:cubicBezTo>
                    <a:pt x="2686" y="206"/>
                    <a:pt x="1" y="3016"/>
                    <a:pt x="1" y="6459"/>
                  </a:cubicBezTo>
                  <a:cubicBezTo>
                    <a:pt x="1" y="7842"/>
                    <a:pt x="429" y="9118"/>
                    <a:pt x="1161" y="10170"/>
                  </a:cubicBezTo>
                  <a:lnTo>
                    <a:pt x="2722" y="8886"/>
                  </a:lnTo>
                  <a:cubicBezTo>
                    <a:pt x="2276" y="8181"/>
                    <a:pt x="2008" y="7351"/>
                    <a:pt x="2008" y="6459"/>
                  </a:cubicBezTo>
                  <a:cubicBezTo>
                    <a:pt x="2008" y="4131"/>
                    <a:pt x="3801" y="2222"/>
                    <a:pt x="6076" y="2026"/>
                  </a:cubicBezTo>
                  <a:lnTo>
                    <a:pt x="6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9"/>
            <p:cNvSpPr/>
            <p:nvPr/>
          </p:nvSpPr>
          <p:spPr>
            <a:xfrm>
              <a:off x="5866124" y="4456784"/>
              <a:ext cx="339000" cy="124846"/>
            </a:xfrm>
            <a:custGeom>
              <a:avLst/>
              <a:gdLst/>
              <a:ahLst/>
              <a:cxnLst/>
              <a:rect l="l" t="t" r="r" b="b"/>
              <a:pathLst>
                <a:path w="9814" h="3614" extrusionOk="0">
                  <a:moveTo>
                    <a:pt x="8252" y="1"/>
                  </a:moveTo>
                  <a:cubicBezTo>
                    <a:pt x="7432" y="973"/>
                    <a:pt x="6200" y="1598"/>
                    <a:pt x="4836" y="1598"/>
                  </a:cubicBezTo>
                  <a:cubicBezTo>
                    <a:pt x="3533" y="1598"/>
                    <a:pt x="2364" y="1045"/>
                    <a:pt x="1553" y="162"/>
                  </a:cubicBezTo>
                  <a:lnTo>
                    <a:pt x="0" y="1437"/>
                  </a:lnTo>
                  <a:cubicBezTo>
                    <a:pt x="1187" y="2775"/>
                    <a:pt x="2909" y="3614"/>
                    <a:pt x="4836" y="3614"/>
                  </a:cubicBezTo>
                  <a:cubicBezTo>
                    <a:pt x="6834" y="3614"/>
                    <a:pt x="8627" y="2695"/>
                    <a:pt x="9814" y="1259"/>
                  </a:cubicBezTo>
                  <a:lnTo>
                    <a:pt x="82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9"/>
            <p:cNvSpPr/>
            <p:nvPr/>
          </p:nvSpPr>
          <p:spPr>
            <a:xfrm>
              <a:off x="6045786" y="4134767"/>
              <a:ext cx="58273" cy="69366"/>
            </a:xfrm>
            <a:custGeom>
              <a:avLst/>
              <a:gdLst/>
              <a:ahLst/>
              <a:cxnLst/>
              <a:rect l="l" t="t" r="r" b="b"/>
              <a:pathLst>
                <a:path w="1687" h="2008" extrusionOk="0">
                  <a:moveTo>
                    <a:pt x="0" y="1"/>
                  </a:moveTo>
                  <a:lnTo>
                    <a:pt x="0" y="2008"/>
                  </a:lnTo>
                  <a:lnTo>
                    <a:pt x="1686" y="331"/>
                  </a:lnTo>
                  <a:cubicBezTo>
                    <a:pt x="1151" y="152"/>
                    <a:pt x="589" y="3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9"/>
            <p:cNvSpPr/>
            <p:nvPr/>
          </p:nvSpPr>
          <p:spPr>
            <a:xfrm>
              <a:off x="6172423" y="4241714"/>
              <a:ext cx="67841" cy="88470"/>
            </a:xfrm>
            <a:custGeom>
              <a:avLst/>
              <a:gdLst/>
              <a:ahLst/>
              <a:cxnLst/>
              <a:rect l="l" t="t" r="r" b="b"/>
              <a:pathLst>
                <a:path w="1964" h="2561" extrusionOk="0">
                  <a:moveTo>
                    <a:pt x="1482" y="0"/>
                  </a:moveTo>
                  <a:lnTo>
                    <a:pt x="1" y="1481"/>
                  </a:lnTo>
                  <a:cubicBezTo>
                    <a:pt x="161" y="1820"/>
                    <a:pt x="277" y="2186"/>
                    <a:pt x="349" y="2560"/>
                  </a:cubicBezTo>
                  <a:lnTo>
                    <a:pt x="1963" y="946"/>
                  </a:lnTo>
                  <a:cubicBezTo>
                    <a:pt x="1830" y="616"/>
                    <a:pt x="1669" y="294"/>
                    <a:pt x="14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6076910" y="4156633"/>
              <a:ext cx="86943" cy="70299"/>
            </a:xfrm>
            <a:custGeom>
              <a:avLst/>
              <a:gdLst/>
              <a:ahLst/>
              <a:cxnLst/>
              <a:rect l="l" t="t" r="r" b="b"/>
              <a:pathLst>
                <a:path w="2517" h="2035" extrusionOk="0">
                  <a:moveTo>
                    <a:pt x="1544" y="1"/>
                  </a:moveTo>
                  <a:lnTo>
                    <a:pt x="0" y="1553"/>
                  </a:lnTo>
                  <a:cubicBezTo>
                    <a:pt x="375" y="1669"/>
                    <a:pt x="732" y="1830"/>
                    <a:pt x="1062" y="2035"/>
                  </a:cubicBezTo>
                  <a:lnTo>
                    <a:pt x="2516" y="581"/>
                  </a:lnTo>
                  <a:cubicBezTo>
                    <a:pt x="2213" y="367"/>
                    <a:pt x="1883" y="170"/>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9"/>
            <p:cNvSpPr/>
            <p:nvPr/>
          </p:nvSpPr>
          <p:spPr>
            <a:xfrm>
              <a:off x="6134839" y="4193318"/>
              <a:ext cx="73679" cy="76137"/>
            </a:xfrm>
            <a:custGeom>
              <a:avLst/>
              <a:gdLst/>
              <a:ahLst/>
              <a:cxnLst/>
              <a:rect l="l" t="t" r="r" b="b"/>
              <a:pathLst>
                <a:path w="2133" h="2204" extrusionOk="0">
                  <a:moveTo>
                    <a:pt x="1428" y="0"/>
                  </a:moveTo>
                  <a:lnTo>
                    <a:pt x="1" y="1428"/>
                  </a:lnTo>
                  <a:cubicBezTo>
                    <a:pt x="259" y="1660"/>
                    <a:pt x="491" y="1919"/>
                    <a:pt x="696" y="2204"/>
                  </a:cubicBezTo>
                  <a:lnTo>
                    <a:pt x="2133" y="768"/>
                  </a:lnTo>
                  <a:cubicBezTo>
                    <a:pt x="1919" y="491"/>
                    <a:pt x="1678" y="241"/>
                    <a:pt x="1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9"/>
            <p:cNvSpPr/>
            <p:nvPr/>
          </p:nvSpPr>
          <p:spPr>
            <a:xfrm>
              <a:off x="6185066" y="4380684"/>
              <a:ext cx="70294" cy="98661"/>
            </a:xfrm>
            <a:custGeom>
              <a:avLst/>
              <a:gdLst/>
              <a:ahLst/>
              <a:cxnLst/>
              <a:rect l="l" t="t" r="r" b="b"/>
              <a:pathLst>
                <a:path w="2035" h="2856" extrusionOk="0">
                  <a:moveTo>
                    <a:pt x="2035" y="0"/>
                  </a:moveTo>
                  <a:lnTo>
                    <a:pt x="1" y="2026"/>
                  </a:lnTo>
                  <a:lnTo>
                    <a:pt x="1027" y="2855"/>
                  </a:lnTo>
                  <a:cubicBezTo>
                    <a:pt x="1571" y="2017"/>
                    <a:pt x="1928" y="1044"/>
                    <a:pt x="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a:off x="5936075" y="4284859"/>
              <a:ext cx="193542" cy="128231"/>
            </a:xfrm>
            <a:custGeom>
              <a:avLst/>
              <a:gdLst/>
              <a:ahLst/>
              <a:cxnLst/>
              <a:rect l="l" t="t" r="r" b="b"/>
              <a:pathLst>
                <a:path w="5603" h="3712" extrusionOk="0">
                  <a:moveTo>
                    <a:pt x="2802" y="0"/>
                  </a:moveTo>
                  <a:cubicBezTo>
                    <a:pt x="2365" y="0"/>
                    <a:pt x="2017" y="357"/>
                    <a:pt x="2017" y="794"/>
                  </a:cubicBezTo>
                  <a:lnTo>
                    <a:pt x="2017" y="901"/>
                  </a:lnTo>
                  <a:cubicBezTo>
                    <a:pt x="1882" y="827"/>
                    <a:pt x="1733" y="789"/>
                    <a:pt x="1584" y="789"/>
                  </a:cubicBezTo>
                  <a:cubicBezTo>
                    <a:pt x="1360" y="789"/>
                    <a:pt x="1136" y="875"/>
                    <a:pt x="964" y="1053"/>
                  </a:cubicBezTo>
                  <a:cubicBezTo>
                    <a:pt x="678" y="1338"/>
                    <a:pt x="634" y="1784"/>
                    <a:pt x="812" y="2123"/>
                  </a:cubicBezTo>
                  <a:lnTo>
                    <a:pt x="785" y="2123"/>
                  </a:lnTo>
                  <a:cubicBezTo>
                    <a:pt x="348" y="2123"/>
                    <a:pt x="0" y="2480"/>
                    <a:pt x="0" y="2917"/>
                  </a:cubicBezTo>
                  <a:cubicBezTo>
                    <a:pt x="0" y="3354"/>
                    <a:pt x="348" y="3711"/>
                    <a:pt x="785" y="3711"/>
                  </a:cubicBezTo>
                  <a:lnTo>
                    <a:pt x="4818" y="3711"/>
                  </a:lnTo>
                  <a:cubicBezTo>
                    <a:pt x="5246" y="3711"/>
                    <a:pt x="5603" y="3354"/>
                    <a:pt x="5603" y="2917"/>
                  </a:cubicBezTo>
                  <a:cubicBezTo>
                    <a:pt x="5603" y="2480"/>
                    <a:pt x="5246" y="2123"/>
                    <a:pt x="4818" y="2123"/>
                  </a:cubicBezTo>
                  <a:lnTo>
                    <a:pt x="4782" y="2123"/>
                  </a:lnTo>
                  <a:cubicBezTo>
                    <a:pt x="4969" y="1784"/>
                    <a:pt x="4925" y="1338"/>
                    <a:pt x="4639" y="1053"/>
                  </a:cubicBezTo>
                  <a:cubicBezTo>
                    <a:pt x="4467" y="875"/>
                    <a:pt x="4241" y="789"/>
                    <a:pt x="4015" y="789"/>
                  </a:cubicBezTo>
                  <a:cubicBezTo>
                    <a:pt x="3866" y="789"/>
                    <a:pt x="3718" y="827"/>
                    <a:pt x="3587" y="901"/>
                  </a:cubicBezTo>
                  <a:lnTo>
                    <a:pt x="3587" y="794"/>
                  </a:lnTo>
                  <a:cubicBezTo>
                    <a:pt x="3587" y="357"/>
                    <a:pt x="3230" y="0"/>
                    <a:pt x="2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59"/>
          <p:cNvGrpSpPr/>
          <p:nvPr/>
        </p:nvGrpSpPr>
        <p:grpSpPr>
          <a:xfrm>
            <a:off x="6356069" y="4143126"/>
            <a:ext cx="440308" cy="437678"/>
            <a:chOff x="6392776" y="4134974"/>
            <a:chExt cx="449340" cy="446656"/>
          </a:xfrm>
        </p:grpSpPr>
        <p:sp>
          <p:nvSpPr>
            <p:cNvPr id="1351" name="Google Shape;1351;p59"/>
            <p:cNvSpPr/>
            <p:nvPr/>
          </p:nvSpPr>
          <p:spPr>
            <a:xfrm>
              <a:off x="6394020" y="4135078"/>
              <a:ext cx="147324" cy="147956"/>
            </a:xfrm>
            <a:custGeom>
              <a:avLst/>
              <a:gdLst/>
              <a:ahLst/>
              <a:cxnLst/>
              <a:rect l="l" t="t" r="r" b="b"/>
              <a:pathLst>
                <a:path w="4265" h="4283" extrusionOk="0">
                  <a:moveTo>
                    <a:pt x="1436" y="0"/>
                  </a:moveTo>
                  <a:cubicBezTo>
                    <a:pt x="642" y="0"/>
                    <a:pt x="0" y="634"/>
                    <a:pt x="0" y="1428"/>
                  </a:cubicBezTo>
                  <a:cubicBezTo>
                    <a:pt x="0" y="2213"/>
                    <a:pt x="642" y="2855"/>
                    <a:pt x="1436" y="2855"/>
                  </a:cubicBezTo>
                  <a:cubicBezTo>
                    <a:pt x="1686" y="2855"/>
                    <a:pt x="1918" y="2793"/>
                    <a:pt x="2123" y="2677"/>
                  </a:cubicBezTo>
                  <a:lnTo>
                    <a:pt x="3738" y="4283"/>
                  </a:lnTo>
                  <a:cubicBezTo>
                    <a:pt x="3890" y="4086"/>
                    <a:pt x="4068" y="3908"/>
                    <a:pt x="4264" y="3747"/>
                  </a:cubicBezTo>
                  <a:lnTo>
                    <a:pt x="2667" y="2141"/>
                  </a:lnTo>
                  <a:cubicBezTo>
                    <a:pt x="2792" y="1936"/>
                    <a:pt x="2864" y="1686"/>
                    <a:pt x="2864" y="1428"/>
                  </a:cubicBezTo>
                  <a:cubicBezTo>
                    <a:pt x="2864" y="634"/>
                    <a:pt x="2221" y="0"/>
                    <a:pt x="1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9"/>
            <p:cNvSpPr/>
            <p:nvPr/>
          </p:nvSpPr>
          <p:spPr>
            <a:xfrm>
              <a:off x="6693547" y="4135078"/>
              <a:ext cx="147324" cy="147956"/>
            </a:xfrm>
            <a:custGeom>
              <a:avLst/>
              <a:gdLst/>
              <a:ahLst/>
              <a:cxnLst/>
              <a:rect l="l" t="t" r="r" b="b"/>
              <a:pathLst>
                <a:path w="4265" h="4283" extrusionOk="0">
                  <a:moveTo>
                    <a:pt x="2828" y="0"/>
                  </a:moveTo>
                  <a:cubicBezTo>
                    <a:pt x="2043" y="0"/>
                    <a:pt x="1401" y="634"/>
                    <a:pt x="1401" y="1428"/>
                  </a:cubicBezTo>
                  <a:cubicBezTo>
                    <a:pt x="1401" y="1686"/>
                    <a:pt x="1472" y="1936"/>
                    <a:pt x="1597" y="2141"/>
                  </a:cubicBezTo>
                  <a:lnTo>
                    <a:pt x="0" y="3747"/>
                  </a:lnTo>
                  <a:cubicBezTo>
                    <a:pt x="197" y="3908"/>
                    <a:pt x="375" y="4086"/>
                    <a:pt x="527" y="4283"/>
                  </a:cubicBezTo>
                  <a:lnTo>
                    <a:pt x="2141" y="2677"/>
                  </a:lnTo>
                  <a:cubicBezTo>
                    <a:pt x="2347" y="2793"/>
                    <a:pt x="2579" y="2855"/>
                    <a:pt x="2828" y="2855"/>
                  </a:cubicBezTo>
                  <a:cubicBezTo>
                    <a:pt x="3622" y="2855"/>
                    <a:pt x="4265" y="2213"/>
                    <a:pt x="4265" y="1428"/>
                  </a:cubicBezTo>
                  <a:cubicBezTo>
                    <a:pt x="4265" y="634"/>
                    <a:pt x="3622" y="0"/>
                    <a:pt x="2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9"/>
            <p:cNvSpPr/>
            <p:nvPr/>
          </p:nvSpPr>
          <p:spPr>
            <a:xfrm>
              <a:off x="6394020" y="4433363"/>
              <a:ext cx="147324" cy="148267"/>
            </a:xfrm>
            <a:custGeom>
              <a:avLst/>
              <a:gdLst/>
              <a:ahLst/>
              <a:cxnLst/>
              <a:rect l="l" t="t" r="r" b="b"/>
              <a:pathLst>
                <a:path w="4265" h="4292" extrusionOk="0">
                  <a:moveTo>
                    <a:pt x="3729" y="1"/>
                  </a:moveTo>
                  <a:lnTo>
                    <a:pt x="2123" y="1607"/>
                  </a:lnTo>
                  <a:cubicBezTo>
                    <a:pt x="1918" y="1500"/>
                    <a:pt x="1686" y="1428"/>
                    <a:pt x="1436" y="1428"/>
                  </a:cubicBezTo>
                  <a:cubicBezTo>
                    <a:pt x="642" y="1428"/>
                    <a:pt x="0" y="2071"/>
                    <a:pt x="0" y="2865"/>
                  </a:cubicBezTo>
                  <a:cubicBezTo>
                    <a:pt x="0" y="3650"/>
                    <a:pt x="642" y="4292"/>
                    <a:pt x="1436" y="4292"/>
                  </a:cubicBezTo>
                  <a:cubicBezTo>
                    <a:pt x="2221" y="4292"/>
                    <a:pt x="2864" y="3650"/>
                    <a:pt x="2864" y="2865"/>
                  </a:cubicBezTo>
                  <a:cubicBezTo>
                    <a:pt x="2864" y="2597"/>
                    <a:pt x="2792" y="2347"/>
                    <a:pt x="2667" y="2142"/>
                  </a:cubicBezTo>
                  <a:lnTo>
                    <a:pt x="4264" y="536"/>
                  </a:lnTo>
                  <a:cubicBezTo>
                    <a:pt x="4068" y="376"/>
                    <a:pt x="3890" y="197"/>
                    <a:pt x="3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9"/>
            <p:cNvSpPr/>
            <p:nvPr/>
          </p:nvSpPr>
          <p:spPr>
            <a:xfrm>
              <a:off x="6737625" y="4321821"/>
              <a:ext cx="104491" cy="72614"/>
            </a:xfrm>
            <a:custGeom>
              <a:avLst/>
              <a:gdLst/>
              <a:ahLst/>
              <a:cxnLst/>
              <a:rect l="l" t="t" r="r" b="b"/>
              <a:pathLst>
                <a:path w="3025" h="2102" extrusionOk="0">
                  <a:moveTo>
                    <a:pt x="1936" y="1"/>
                  </a:moveTo>
                  <a:cubicBezTo>
                    <a:pt x="1490" y="1"/>
                    <a:pt x="1106" y="277"/>
                    <a:pt x="955" y="670"/>
                  </a:cubicBezTo>
                  <a:lnTo>
                    <a:pt x="0" y="670"/>
                  </a:lnTo>
                  <a:cubicBezTo>
                    <a:pt x="9" y="795"/>
                    <a:pt x="18" y="928"/>
                    <a:pt x="18" y="1053"/>
                  </a:cubicBezTo>
                  <a:cubicBezTo>
                    <a:pt x="18" y="1178"/>
                    <a:pt x="9" y="1303"/>
                    <a:pt x="0" y="1428"/>
                  </a:cubicBezTo>
                  <a:lnTo>
                    <a:pt x="955" y="1428"/>
                  </a:lnTo>
                  <a:cubicBezTo>
                    <a:pt x="1104" y="1819"/>
                    <a:pt x="1487" y="2101"/>
                    <a:pt x="1929" y="2101"/>
                  </a:cubicBezTo>
                  <a:cubicBezTo>
                    <a:pt x="1961" y="2101"/>
                    <a:pt x="1993" y="2100"/>
                    <a:pt x="2025" y="2097"/>
                  </a:cubicBezTo>
                  <a:cubicBezTo>
                    <a:pt x="2534" y="2052"/>
                    <a:pt x="2944" y="1642"/>
                    <a:pt x="2980" y="1125"/>
                  </a:cubicBezTo>
                  <a:cubicBezTo>
                    <a:pt x="3024" y="518"/>
                    <a:pt x="2543" y="1"/>
                    <a:pt x="1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9"/>
            <p:cNvSpPr/>
            <p:nvPr/>
          </p:nvSpPr>
          <p:spPr>
            <a:xfrm>
              <a:off x="6392776" y="4321718"/>
              <a:ext cx="104491" cy="72855"/>
            </a:xfrm>
            <a:custGeom>
              <a:avLst/>
              <a:gdLst/>
              <a:ahLst/>
              <a:cxnLst/>
              <a:rect l="l" t="t" r="r" b="b"/>
              <a:pathLst>
                <a:path w="3025" h="2109" extrusionOk="0">
                  <a:moveTo>
                    <a:pt x="1081" y="1"/>
                  </a:moveTo>
                  <a:cubicBezTo>
                    <a:pt x="1054" y="1"/>
                    <a:pt x="1027" y="2"/>
                    <a:pt x="1000" y="4"/>
                  </a:cubicBezTo>
                  <a:cubicBezTo>
                    <a:pt x="491" y="48"/>
                    <a:pt x="81" y="467"/>
                    <a:pt x="45" y="976"/>
                  </a:cubicBezTo>
                  <a:cubicBezTo>
                    <a:pt x="0" y="1591"/>
                    <a:pt x="482" y="2109"/>
                    <a:pt x="1089" y="2109"/>
                  </a:cubicBezTo>
                  <a:cubicBezTo>
                    <a:pt x="1535" y="2109"/>
                    <a:pt x="1918" y="1823"/>
                    <a:pt x="2070" y="1431"/>
                  </a:cubicBezTo>
                  <a:lnTo>
                    <a:pt x="3025" y="1431"/>
                  </a:lnTo>
                  <a:cubicBezTo>
                    <a:pt x="3016" y="1306"/>
                    <a:pt x="3007" y="1181"/>
                    <a:pt x="3007" y="1056"/>
                  </a:cubicBezTo>
                  <a:cubicBezTo>
                    <a:pt x="3007" y="931"/>
                    <a:pt x="3016" y="798"/>
                    <a:pt x="3025" y="673"/>
                  </a:cubicBezTo>
                  <a:lnTo>
                    <a:pt x="2070" y="673"/>
                  </a:lnTo>
                  <a:cubicBezTo>
                    <a:pt x="1919" y="277"/>
                    <a:pt x="1529" y="1"/>
                    <a:pt x="1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9"/>
            <p:cNvSpPr/>
            <p:nvPr/>
          </p:nvSpPr>
          <p:spPr>
            <a:xfrm>
              <a:off x="6580141" y="4478374"/>
              <a:ext cx="73990" cy="103048"/>
            </a:xfrm>
            <a:custGeom>
              <a:avLst/>
              <a:gdLst/>
              <a:ahLst/>
              <a:cxnLst/>
              <a:rect l="l" t="t" r="r" b="b"/>
              <a:pathLst>
                <a:path w="2142" h="2983" extrusionOk="0">
                  <a:moveTo>
                    <a:pt x="714" y="0"/>
                  </a:moveTo>
                  <a:lnTo>
                    <a:pt x="714" y="955"/>
                  </a:lnTo>
                  <a:cubicBezTo>
                    <a:pt x="295" y="1116"/>
                    <a:pt x="0" y="1544"/>
                    <a:pt x="45" y="2025"/>
                  </a:cubicBezTo>
                  <a:cubicBezTo>
                    <a:pt x="90" y="2534"/>
                    <a:pt x="500" y="2944"/>
                    <a:pt x="1017" y="2980"/>
                  </a:cubicBezTo>
                  <a:cubicBezTo>
                    <a:pt x="1044" y="2982"/>
                    <a:pt x="1070" y="2983"/>
                    <a:pt x="1095" y="2983"/>
                  </a:cubicBezTo>
                  <a:cubicBezTo>
                    <a:pt x="1668" y="2983"/>
                    <a:pt x="2141" y="2517"/>
                    <a:pt x="2141" y="1936"/>
                  </a:cubicBezTo>
                  <a:cubicBezTo>
                    <a:pt x="2141" y="1490"/>
                    <a:pt x="1865" y="1107"/>
                    <a:pt x="1472" y="955"/>
                  </a:cubicBezTo>
                  <a:lnTo>
                    <a:pt x="1472" y="0"/>
                  </a:lnTo>
                  <a:cubicBezTo>
                    <a:pt x="1437" y="0"/>
                    <a:pt x="1401" y="0"/>
                    <a:pt x="1374" y="9"/>
                  </a:cubicBezTo>
                  <a:lnTo>
                    <a:pt x="1365" y="9"/>
                  </a:lnTo>
                  <a:cubicBezTo>
                    <a:pt x="1276" y="18"/>
                    <a:pt x="1178" y="18"/>
                    <a:pt x="1089" y="18"/>
                  </a:cubicBezTo>
                  <a:cubicBezTo>
                    <a:pt x="1000" y="18"/>
                    <a:pt x="910" y="18"/>
                    <a:pt x="821" y="9"/>
                  </a:cubicBezTo>
                  <a:lnTo>
                    <a:pt x="803" y="9"/>
                  </a:lnTo>
                  <a:cubicBezTo>
                    <a:pt x="777" y="0"/>
                    <a:pt x="741" y="0"/>
                    <a:pt x="7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a:off x="6581384" y="4134974"/>
              <a:ext cx="73990" cy="103359"/>
            </a:xfrm>
            <a:custGeom>
              <a:avLst/>
              <a:gdLst/>
              <a:ahLst/>
              <a:cxnLst/>
              <a:rect l="l" t="t" r="r" b="b"/>
              <a:pathLst>
                <a:path w="2142" h="2992" extrusionOk="0">
                  <a:moveTo>
                    <a:pt x="1054" y="1"/>
                  </a:moveTo>
                  <a:cubicBezTo>
                    <a:pt x="474" y="1"/>
                    <a:pt x="0" y="467"/>
                    <a:pt x="0" y="1047"/>
                  </a:cubicBezTo>
                  <a:cubicBezTo>
                    <a:pt x="0" y="1493"/>
                    <a:pt x="286" y="1877"/>
                    <a:pt x="678" y="2028"/>
                  </a:cubicBezTo>
                  <a:lnTo>
                    <a:pt x="678" y="2992"/>
                  </a:lnTo>
                  <a:cubicBezTo>
                    <a:pt x="803" y="2974"/>
                    <a:pt x="928" y="2965"/>
                    <a:pt x="1053" y="2965"/>
                  </a:cubicBezTo>
                  <a:cubicBezTo>
                    <a:pt x="1178" y="2965"/>
                    <a:pt x="1311" y="2974"/>
                    <a:pt x="1436" y="2992"/>
                  </a:cubicBezTo>
                  <a:lnTo>
                    <a:pt x="1436" y="2028"/>
                  </a:lnTo>
                  <a:cubicBezTo>
                    <a:pt x="1847" y="1868"/>
                    <a:pt x="2141" y="1440"/>
                    <a:pt x="2097" y="958"/>
                  </a:cubicBezTo>
                  <a:cubicBezTo>
                    <a:pt x="2061" y="449"/>
                    <a:pt x="1642" y="39"/>
                    <a:pt x="1133" y="3"/>
                  </a:cubicBezTo>
                  <a:cubicBezTo>
                    <a:pt x="1107" y="2"/>
                    <a:pt x="1080" y="1"/>
                    <a:pt x="10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a:off x="6693547" y="4433363"/>
              <a:ext cx="147324" cy="148267"/>
            </a:xfrm>
            <a:custGeom>
              <a:avLst/>
              <a:gdLst/>
              <a:ahLst/>
              <a:cxnLst/>
              <a:rect l="l" t="t" r="r" b="b"/>
              <a:pathLst>
                <a:path w="4265" h="4292" extrusionOk="0">
                  <a:moveTo>
                    <a:pt x="536" y="1"/>
                  </a:moveTo>
                  <a:cubicBezTo>
                    <a:pt x="375" y="197"/>
                    <a:pt x="197" y="385"/>
                    <a:pt x="0" y="536"/>
                  </a:cubicBezTo>
                  <a:lnTo>
                    <a:pt x="1597" y="2142"/>
                  </a:lnTo>
                  <a:cubicBezTo>
                    <a:pt x="1472" y="2356"/>
                    <a:pt x="1401" y="2597"/>
                    <a:pt x="1401" y="2865"/>
                  </a:cubicBezTo>
                  <a:cubicBezTo>
                    <a:pt x="1401" y="3650"/>
                    <a:pt x="2043" y="4292"/>
                    <a:pt x="2828" y="4292"/>
                  </a:cubicBezTo>
                  <a:cubicBezTo>
                    <a:pt x="3622" y="4292"/>
                    <a:pt x="4265" y="3650"/>
                    <a:pt x="4265" y="2865"/>
                  </a:cubicBezTo>
                  <a:cubicBezTo>
                    <a:pt x="4265" y="2071"/>
                    <a:pt x="3622" y="1428"/>
                    <a:pt x="2828" y="1428"/>
                  </a:cubicBezTo>
                  <a:cubicBezTo>
                    <a:pt x="2579" y="1428"/>
                    <a:pt x="2347" y="1500"/>
                    <a:pt x="2141" y="1607"/>
                  </a:cubicBezTo>
                  <a:lnTo>
                    <a:pt x="5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9"/>
            <p:cNvSpPr/>
            <p:nvPr/>
          </p:nvSpPr>
          <p:spPr>
            <a:xfrm>
              <a:off x="6592473" y="4336295"/>
              <a:ext cx="49948" cy="43803"/>
            </a:xfrm>
            <a:custGeom>
              <a:avLst/>
              <a:gdLst/>
              <a:ahLst/>
              <a:cxnLst/>
              <a:rect l="l" t="t" r="r" b="b"/>
              <a:pathLst>
                <a:path w="1446" h="1268" extrusionOk="0">
                  <a:moveTo>
                    <a:pt x="36" y="1"/>
                  </a:moveTo>
                  <a:cubicBezTo>
                    <a:pt x="9" y="215"/>
                    <a:pt x="0" y="429"/>
                    <a:pt x="0" y="652"/>
                  </a:cubicBezTo>
                  <a:cubicBezTo>
                    <a:pt x="0" y="857"/>
                    <a:pt x="9" y="1062"/>
                    <a:pt x="36" y="1268"/>
                  </a:cubicBezTo>
                  <a:lnTo>
                    <a:pt x="1410" y="1268"/>
                  </a:lnTo>
                  <a:cubicBezTo>
                    <a:pt x="1437" y="1062"/>
                    <a:pt x="1445" y="857"/>
                    <a:pt x="1445" y="652"/>
                  </a:cubicBezTo>
                  <a:cubicBezTo>
                    <a:pt x="1445" y="429"/>
                    <a:pt x="1437" y="215"/>
                    <a:pt x="1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9"/>
            <p:cNvSpPr/>
            <p:nvPr/>
          </p:nvSpPr>
          <p:spPr>
            <a:xfrm>
              <a:off x="6534854" y="4405935"/>
              <a:ext cx="52090" cy="42594"/>
            </a:xfrm>
            <a:custGeom>
              <a:avLst/>
              <a:gdLst/>
              <a:ahLst/>
              <a:cxnLst/>
              <a:rect l="l" t="t" r="r" b="b"/>
              <a:pathLst>
                <a:path w="1508" h="1233" extrusionOk="0">
                  <a:moveTo>
                    <a:pt x="0" y="1"/>
                  </a:moveTo>
                  <a:cubicBezTo>
                    <a:pt x="339" y="581"/>
                    <a:pt x="865" y="1018"/>
                    <a:pt x="1508" y="1232"/>
                  </a:cubicBezTo>
                  <a:cubicBezTo>
                    <a:pt x="1311" y="866"/>
                    <a:pt x="1160" y="447"/>
                    <a:pt x="1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a:off x="6647017" y="4267277"/>
              <a:ext cx="53023" cy="42870"/>
            </a:xfrm>
            <a:custGeom>
              <a:avLst/>
              <a:gdLst/>
              <a:ahLst/>
              <a:cxnLst/>
              <a:rect l="l" t="t" r="r" b="b"/>
              <a:pathLst>
                <a:path w="1535" h="1241" extrusionOk="0">
                  <a:moveTo>
                    <a:pt x="0" y="1"/>
                  </a:moveTo>
                  <a:cubicBezTo>
                    <a:pt x="205" y="375"/>
                    <a:pt x="357" y="795"/>
                    <a:pt x="464" y="1241"/>
                  </a:cubicBezTo>
                  <a:lnTo>
                    <a:pt x="1535" y="1241"/>
                  </a:lnTo>
                  <a:cubicBezTo>
                    <a:pt x="1196" y="661"/>
                    <a:pt x="652" y="21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a:off x="6667363" y="4336295"/>
              <a:ext cx="45631" cy="43803"/>
            </a:xfrm>
            <a:custGeom>
              <a:avLst/>
              <a:gdLst/>
              <a:ahLst/>
              <a:cxnLst/>
              <a:rect l="l" t="t" r="r" b="b"/>
              <a:pathLst>
                <a:path w="1321" h="1268" extrusionOk="0">
                  <a:moveTo>
                    <a:pt x="0" y="1"/>
                  </a:moveTo>
                  <a:cubicBezTo>
                    <a:pt x="27" y="215"/>
                    <a:pt x="36" y="429"/>
                    <a:pt x="36" y="652"/>
                  </a:cubicBezTo>
                  <a:cubicBezTo>
                    <a:pt x="36" y="857"/>
                    <a:pt x="27" y="1062"/>
                    <a:pt x="9" y="1268"/>
                  </a:cubicBezTo>
                  <a:lnTo>
                    <a:pt x="1249" y="1268"/>
                  </a:lnTo>
                  <a:cubicBezTo>
                    <a:pt x="1294" y="1062"/>
                    <a:pt x="1320" y="848"/>
                    <a:pt x="1320" y="634"/>
                  </a:cubicBezTo>
                  <a:cubicBezTo>
                    <a:pt x="1320" y="411"/>
                    <a:pt x="1294" y="206"/>
                    <a:pt x="1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a:off x="6534854" y="4267277"/>
              <a:ext cx="53023" cy="42870"/>
            </a:xfrm>
            <a:custGeom>
              <a:avLst/>
              <a:gdLst/>
              <a:ahLst/>
              <a:cxnLst/>
              <a:rect l="l" t="t" r="r" b="b"/>
              <a:pathLst>
                <a:path w="1535" h="1241" extrusionOk="0">
                  <a:moveTo>
                    <a:pt x="1534" y="1"/>
                  </a:moveTo>
                  <a:lnTo>
                    <a:pt x="1534" y="1"/>
                  </a:lnTo>
                  <a:cubicBezTo>
                    <a:pt x="883" y="215"/>
                    <a:pt x="339" y="661"/>
                    <a:pt x="0" y="1241"/>
                  </a:cubicBezTo>
                  <a:lnTo>
                    <a:pt x="1071" y="1241"/>
                  </a:lnTo>
                  <a:cubicBezTo>
                    <a:pt x="1178" y="795"/>
                    <a:pt x="1329" y="375"/>
                    <a:pt x="1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9"/>
            <p:cNvSpPr/>
            <p:nvPr/>
          </p:nvSpPr>
          <p:spPr>
            <a:xfrm>
              <a:off x="6647950" y="4405935"/>
              <a:ext cx="52090" cy="42594"/>
            </a:xfrm>
            <a:custGeom>
              <a:avLst/>
              <a:gdLst/>
              <a:ahLst/>
              <a:cxnLst/>
              <a:rect l="l" t="t" r="r" b="b"/>
              <a:pathLst>
                <a:path w="1508" h="1233" extrusionOk="0">
                  <a:moveTo>
                    <a:pt x="446" y="1"/>
                  </a:moveTo>
                  <a:cubicBezTo>
                    <a:pt x="348" y="447"/>
                    <a:pt x="196" y="866"/>
                    <a:pt x="0" y="1232"/>
                  </a:cubicBezTo>
                  <a:cubicBezTo>
                    <a:pt x="642" y="1018"/>
                    <a:pt x="1169" y="58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9"/>
            <p:cNvSpPr/>
            <p:nvPr/>
          </p:nvSpPr>
          <p:spPr>
            <a:xfrm>
              <a:off x="6521900" y="4336295"/>
              <a:ext cx="45631" cy="43803"/>
            </a:xfrm>
            <a:custGeom>
              <a:avLst/>
              <a:gdLst/>
              <a:ahLst/>
              <a:cxnLst/>
              <a:rect l="l" t="t" r="r" b="b"/>
              <a:pathLst>
                <a:path w="1321" h="1268" extrusionOk="0">
                  <a:moveTo>
                    <a:pt x="72" y="1"/>
                  </a:moveTo>
                  <a:cubicBezTo>
                    <a:pt x="27" y="206"/>
                    <a:pt x="0" y="411"/>
                    <a:pt x="0" y="634"/>
                  </a:cubicBezTo>
                  <a:cubicBezTo>
                    <a:pt x="0" y="848"/>
                    <a:pt x="27" y="1062"/>
                    <a:pt x="72" y="1268"/>
                  </a:cubicBezTo>
                  <a:lnTo>
                    <a:pt x="1312" y="1268"/>
                  </a:lnTo>
                  <a:cubicBezTo>
                    <a:pt x="1294" y="1062"/>
                    <a:pt x="1285" y="857"/>
                    <a:pt x="1285" y="652"/>
                  </a:cubicBezTo>
                  <a:cubicBezTo>
                    <a:pt x="1285" y="429"/>
                    <a:pt x="1294" y="215"/>
                    <a:pt x="1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a:off x="6598622" y="4268831"/>
              <a:ext cx="37651" cy="41316"/>
            </a:xfrm>
            <a:custGeom>
              <a:avLst/>
              <a:gdLst/>
              <a:ahLst/>
              <a:cxnLst/>
              <a:rect l="l" t="t" r="r" b="b"/>
              <a:pathLst>
                <a:path w="1090" h="1196" extrusionOk="0">
                  <a:moveTo>
                    <a:pt x="545" y="0"/>
                  </a:moveTo>
                  <a:cubicBezTo>
                    <a:pt x="313" y="339"/>
                    <a:pt x="126" y="750"/>
                    <a:pt x="1" y="1196"/>
                  </a:cubicBezTo>
                  <a:lnTo>
                    <a:pt x="1089" y="1196"/>
                  </a:lnTo>
                  <a:cubicBezTo>
                    <a:pt x="964" y="750"/>
                    <a:pt x="777" y="339"/>
                    <a:pt x="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a:off x="6598311" y="4405935"/>
              <a:ext cx="38239" cy="42870"/>
            </a:xfrm>
            <a:custGeom>
              <a:avLst/>
              <a:gdLst/>
              <a:ahLst/>
              <a:cxnLst/>
              <a:rect l="l" t="t" r="r" b="b"/>
              <a:pathLst>
                <a:path w="1107" h="1241" extrusionOk="0">
                  <a:moveTo>
                    <a:pt x="1" y="1"/>
                  </a:moveTo>
                  <a:cubicBezTo>
                    <a:pt x="126" y="465"/>
                    <a:pt x="313" y="893"/>
                    <a:pt x="554" y="1241"/>
                  </a:cubicBezTo>
                  <a:cubicBezTo>
                    <a:pt x="795" y="893"/>
                    <a:pt x="982" y="465"/>
                    <a:pt x="1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9"/>
          <p:cNvGrpSpPr/>
          <p:nvPr/>
        </p:nvGrpSpPr>
        <p:grpSpPr>
          <a:xfrm>
            <a:off x="6930423" y="4142923"/>
            <a:ext cx="437567" cy="437879"/>
            <a:chOff x="6978912" y="4134767"/>
            <a:chExt cx="446543" cy="446861"/>
          </a:xfrm>
        </p:grpSpPr>
        <p:sp>
          <p:nvSpPr>
            <p:cNvPr id="1369" name="Google Shape;1369;p59"/>
            <p:cNvSpPr/>
            <p:nvPr/>
          </p:nvSpPr>
          <p:spPr>
            <a:xfrm>
              <a:off x="7001089" y="4134767"/>
              <a:ext cx="401557" cy="271524"/>
            </a:xfrm>
            <a:custGeom>
              <a:avLst/>
              <a:gdLst/>
              <a:ahLst/>
              <a:cxnLst/>
              <a:rect l="l" t="t" r="r" b="b"/>
              <a:pathLst>
                <a:path w="11625" h="7860" extrusionOk="0">
                  <a:moveTo>
                    <a:pt x="5139" y="1"/>
                  </a:moveTo>
                  <a:cubicBezTo>
                    <a:pt x="3926" y="1"/>
                    <a:pt x="2945" y="991"/>
                    <a:pt x="2945" y="2204"/>
                  </a:cubicBezTo>
                  <a:lnTo>
                    <a:pt x="2945" y="2356"/>
                  </a:lnTo>
                  <a:lnTo>
                    <a:pt x="2748" y="2356"/>
                  </a:lnTo>
                  <a:cubicBezTo>
                    <a:pt x="1232" y="2356"/>
                    <a:pt x="1" y="3587"/>
                    <a:pt x="1" y="5103"/>
                  </a:cubicBezTo>
                  <a:cubicBezTo>
                    <a:pt x="1" y="6629"/>
                    <a:pt x="1232" y="7860"/>
                    <a:pt x="2748" y="7860"/>
                  </a:cubicBezTo>
                  <a:lnTo>
                    <a:pt x="9555" y="7860"/>
                  </a:lnTo>
                  <a:cubicBezTo>
                    <a:pt x="10697" y="7860"/>
                    <a:pt x="11625" y="6932"/>
                    <a:pt x="11625" y="5790"/>
                  </a:cubicBezTo>
                  <a:cubicBezTo>
                    <a:pt x="11625" y="4693"/>
                    <a:pt x="10777" y="3801"/>
                    <a:pt x="9707" y="3721"/>
                  </a:cubicBezTo>
                  <a:cubicBezTo>
                    <a:pt x="9617" y="2784"/>
                    <a:pt x="8832" y="2052"/>
                    <a:pt x="7878" y="2052"/>
                  </a:cubicBezTo>
                  <a:cubicBezTo>
                    <a:pt x="7691" y="2052"/>
                    <a:pt x="7512" y="2079"/>
                    <a:pt x="7334" y="2133"/>
                  </a:cubicBezTo>
                  <a:cubicBezTo>
                    <a:pt x="7298" y="955"/>
                    <a:pt x="6326" y="1"/>
                    <a:pt x="5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a:off x="7189075" y="4430600"/>
              <a:ext cx="26218" cy="47499"/>
            </a:xfrm>
            <a:custGeom>
              <a:avLst/>
              <a:gdLst/>
              <a:ahLst/>
              <a:cxnLst/>
              <a:rect l="l" t="t" r="r" b="b"/>
              <a:pathLst>
                <a:path w="759" h="1375" extrusionOk="0">
                  <a:moveTo>
                    <a:pt x="0" y="1"/>
                  </a:moveTo>
                  <a:lnTo>
                    <a:pt x="0" y="1375"/>
                  </a:lnTo>
                  <a:cubicBezTo>
                    <a:pt x="125" y="1348"/>
                    <a:pt x="250" y="1330"/>
                    <a:pt x="384" y="1330"/>
                  </a:cubicBezTo>
                  <a:cubicBezTo>
                    <a:pt x="509" y="1330"/>
                    <a:pt x="634" y="1348"/>
                    <a:pt x="759" y="1366"/>
                  </a:cubicBezTo>
                  <a:lnTo>
                    <a:pt x="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a:off x="7082439" y="4528289"/>
              <a:ext cx="56132" cy="26220"/>
            </a:xfrm>
            <a:custGeom>
              <a:avLst/>
              <a:gdLst/>
              <a:ahLst/>
              <a:cxnLst/>
              <a:rect l="l" t="t" r="r" b="b"/>
              <a:pathLst>
                <a:path w="1625" h="759" extrusionOk="0">
                  <a:moveTo>
                    <a:pt x="1" y="1"/>
                  </a:moveTo>
                  <a:cubicBezTo>
                    <a:pt x="27" y="126"/>
                    <a:pt x="36" y="250"/>
                    <a:pt x="36" y="384"/>
                  </a:cubicBezTo>
                  <a:cubicBezTo>
                    <a:pt x="36" y="509"/>
                    <a:pt x="27" y="643"/>
                    <a:pt x="1" y="759"/>
                  </a:cubicBezTo>
                  <a:lnTo>
                    <a:pt x="1624" y="759"/>
                  </a:lnTo>
                  <a:cubicBezTo>
                    <a:pt x="1598" y="643"/>
                    <a:pt x="1589" y="509"/>
                    <a:pt x="1589" y="384"/>
                  </a:cubicBezTo>
                  <a:cubicBezTo>
                    <a:pt x="1589" y="250"/>
                    <a:pt x="1598" y="126"/>
                    <a:pt x="1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a:off x="7266108" y="4528289"/>
              <a:ext cx="55821" cy="26220"/>
            </a:xfrm>
            <a:custGeom>
              <a:avLst/>
              <a:gdLst/>
              <a:ahLst/>
              <a:cxnLst/>
              <a:rect l="l" t="t" r="r" b="b"/>
              <a:pathLst>
                <a:path w="1616" h="759" extrusionOk="0">
                  <a:moveTo>
                    <a:pt x="1" y="1"/>
                  </a:moveTo>
                  <a:cubicBezTo>
                    <a:pt x="27" y="126"/>
                    <a:pt x="36" y="250"/>
                    <a:pt x="36" y="384"/>
                  </a:cubicBezTo>
                  <a:cubicBezTo>
                    <a:pt x="36" y="509"/>
                    <a:pt x="27" y="643"/>
                    <a:pt x="1" y="759"/>
                  </a:cubicBezTo>
                  <a:lnTo>
                    <a:pt x="1615" y="759"/>
                  </a:lnTo>
                  <a:cubicBezTo>
                    <a:pt x="1589" y="643"/>
                    <a:pt x="1580" y="509"/>
                    <a:pt x="1580" y="384"/>
                  </a:cubicBezTo>
                  <a:cubicBezTo>
                    <a:pt x="1580" y="250"/>
                    <a:pt x="1589" y="126"/>
                    <a:pt x="1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a:off x="6978912" y="4501794"/>
              <a:ext cx="79517" cy="79833"/>
            </a:xfrm>
            <a:custGeom>
              <a:avLst/>
              <a:gdLst/>
              <a:ahLst/>
              <a:cxnLst/>
              <a:rect l="l" t="t" r="r" b="b"/>
              <a:pathLst>
                <a:path w="2302" h="2311" extrusionOk="0">
                  <a:moveTo>
                    <a:pt x="1151" y="0"/>
                  </a:moveTo>
                  <a:cubicBezTo>
                    <a:pt x="509" y="0"/>
                    <a:pt x="0" y="518"/>
                    <a:pt x="0" y="1160"/>
                  </a:cubicBezTo>
                  <a:cubicBezTo>
                    <a:pt x="0" y="1794"/>
                    <a:pt x="509" y="2311"/>
                    <a:pt x="1151" y="2311"/>
                  </a:cubicBezTo>
                  <a:cubicBezTo>
                    <a:pt x="1784" y="2311"/>
                    <a:pt x="2302" y="1794"/>
                    <a:pt x="2302" y="1160"/>
                  </a:cubicBezTo>
                  <a:cubicBezTo>
                    <a:pt x="2302" y="518"/>
                    <a:pt x="178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9"/>
            <p:cNvSpPr/>
            <p:nvPr/>
          </p:nvSpPr>
          <p:spPr>
            <a:xfrm>
              <a:off x="7162581" y="4501794"/>
              <a:ext cx="79517" cy="79833"/>
            </a:xfrm>
            <a:custGeom>
              <a:avLst/>
              <a:gdLst/>
              <a:ahLst/>
              <a:cxnLst/>
              <a:rect l="l" t="t" r="r" b="b"/>
              <a:pathLst>
                <a:path w="2302" h="2311" extrusionOk="0">
                  <a:moveTo>
                    <a:pt x="1151" y="0"/>
                  </a:moveTo>
                  <a:cubicBezTo>
                    <a:pt x="518" y="0"/>
                    <a:pt x="0" y="518"/>
                    <a:pt x="0" y="1160"/>
                  </a:cubicBezTo>
                  <a:cubicBezTo>
                    <a:pt x="0" y="1794"/>
                    <a:pt x="518" y="2311"/>
                    <a:pt x="1151" y="2311"/>
                  </a:cubicBezTo>
                  <a:cubicBezTo>
                    <a:pt x="1784" y="2311"/>
                    <a:pt x="2302" y="1794"/>
                    <a:pt x="2302" y="1160"/>
                  </a:cubicBezTo>
                  <a:cubicBezTo>
                    <a:pt x="2302" y="518"/>
                    <a:pt x="178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9"/>
            <p:cNvSpPr/>
            <p:nvPr/>
          </p:nvSpPr>
          <p:spPr>
            <a:xfrm>
              <a:off x="7345938" y="4501794"/>
              <a:ext cx="79517" cy="79833"/>
            </a:xfrm>
            <a:custGeom>
              <a:avLst/>
              <a:gdLst/>
              <a:ahLst/>
              <a:cxnLst/>
              <a:rect l="l" t="t" r="r" b="b"/>
              <a:pathLst>
                <a:path w="2302" h="2311" extrusionOk="0">
                  <a:moveTo>
                    <a:pt x="1151" y="0"/>
                  </a:moveTo>
                  <a:cubicBezTo>
                    <a:pt x="509" y="0"/>
                    <a:pt x="0" y="518"/>
                    <a:pt x="0" y="1160"/>
                  </a:cubicBezTo>
                  <a:cubicBezTo>
                    <a:pt x="0" y="1794"/>
                    <a:pt x="509" y="2311"/>
                    <a:pt x="1151" y="2311"/>
                  </a:cubicBezTo>
                  <a:cubicBezTo>
                    <a:pt x="1784" y="2311"/>
                    <a:pt x="2302" y="1794"/>
                    <a:pt x="2302" y="1160"/>
                  </a:cubicBezTo>
                  <a:cubicBezTo>
                    <a:pt x="2302" y="518"/>
                    <a:pt x="1784" y="0"/>
                    <a:pt x="1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76" name="Google Shape;1376;p59"/>
          <p:cNvCxnSpPr>
            <a:stCxn id="1042" idx="1"/>
            <a:endCxn id="1377" idx="1"/>
          </p:cNvCxnSpPr>
          <p:nvPr/>
        </p:nvCxnSpPr>
        <p:spPr>
          <a:xfrm>
            <a:off x="576350" y="860247"/>
            <a:ext cx="2787000" cy="484800"/>
          </a:xfrm>
          <a:prstGeom prst="bentConnector3">
            <a:avLst>
              <a:gd name="adj1" fmla="val -8544"/>
            </a:avLst>
          </a:prstGeom>
          <a:noFill/>
          <a:ln w="9525" cap="flat" cmpd="sng">
            <a:solidFill>
              <a:schemeClr val="lt1"/>
            </a:solidFill>
            <a:prstDash val="solid"/>
            <a:round/>
            <a:headEnd type="none" w="med" len="med"/>
            <a:tailEnd type="none" w="med" len="med"/>
          </a:ln>
        </p:spPr>
      </p:cxnSp>
      <p:cxnSp>
        <p:nvCxnSpPr>
          <p:cNvPr id="1378" name="Google Shape;1378;p59"/>
          <p:cNvCxnSpPr>
            <a:stCxn id="1042" idx="3"/>
            <a:endCxn id="1377" idx="3"/>
          </p:cNvCxnSpPr>
          <p:nvPr/>
        </p:nvCxnSpPr>
        <p:spPr>
          <a:xfrm flipH="1">
            <a:off x="5780750" y="860247"/>
            <a:ext cx="2787000" cy="484800"/>
          </a:xfrm>
          <a:prstGeom prst="bentConnector3">
            <a:avLst>
              <a:gd name="adj1" fmla="val -8544"/>
            </a:avLst>
          </a:prstGeom>
          <a:noFill/>
          <a:ln w="9525" cap="flat" cmpd="sng">
            <a:solidFill>
              <a:schemeClr val="lt1"/>
            </a:solidFill>
            <a:prstDash val="solid"/>
            <a:round/>
            <a:headEnd type="none" w="med" len="med"/>
            <a:tailEnd type="none" w="med" len="med"/>
          </a:ln>
        </p:spPr>
      </p:cxnSp>
      <p:sp>
        <p:nvSpPr>
          <p:cNvPr id="1379" name="Google Shape;1379;p59"/>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ICON PACK: </a:t>
            </a:r>
            <a:r>
              <a:rPr lang="en" sz="2400">
                <a:solidFill>
                  <a:schemeClr val="dk1"/>
                </a:solidFill>
              </a:rPr>
              <a:t>CLOUD COMPUTING AND NETWORK</a:t>
            </a:r>
            <a:endParaRPr sz="24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83"/>
        <p:cNvGrpSpPr/>
        <p:nvPr/>
      </p:nvGrpSpPr>
      <p:grpSpPr>
        <a:xfrm>
          <a:off x="0" y="0"/>
          <a:ext cx="0" cy="0"/>
          <a:chOff x="0" y="0"/>
          <a:chExt cx="0" cy="0"/>
        </a:xfrm>
      </p:grpSpPr>
      <p:sp>
        <p:nvSpPr>
          <p:cNvPr id="1384" name="Google Shape;1384;p60"/>
          <p:cNvSpPr/>
          <p:nvPr/>
        </p:nvSpPr>
        <p:spPr>
          <a:xfrm>
            <a:off x="292324" y="1313700"/>
            <a:ext cx="3943500" cy="35742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0"/>
          <p:cNvSpPr/>
          <p:nvPr/>
        </p:nvSpPr>
        <p:spPr>
          <a:xfrm>
            <a:off x="4796674" y="1313700"/>
            <a:ext cx="3943500" cy="35742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0"/>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0"/>
          <p:cNvSpPr txBox="1">
            <a:spLocks noGrp="1"/>
          </p:cNvSpPr>
          <p:nvPr>
            <p:ph type="body" idx="4294967295"/>
          </p:nvPr>
        </p:nvSpPr>
        <p:spPr>
          <a:xfrm>
            <a:off x="720000" y="1215750"/>
            <a:ext cx="7704000" cy="7344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the one of this template:</a:t>
            </a:r>
            <a:endParaRPr sz="1200"/>
          </a:p>
          <a:p>
            <a:pPr marL="457200" marR="0" lvl="0" indent="-304800" algn="l" rtl="0">
              <a:lnSpc>
                <a:spcPct val="100000"/>
              </a:lnSpc>
              <a:spcBef>
                <a:spcPts val="0"/>
              </a:spcBef>
              <a:spcAft>
                <a:spcPts val="0"/>
              </a:spcAft>
              <a:buClr>
                <a:schemeClr val="dk2"/>
              </a:buClr>
              <a:buSzPts val="1200"/>
              <a:buChar char="●"/>
            </a:pPr>
            <a:r>
              <a:rPr lang="en" sz="1200">
                <a:uFill>
                  <a:noFill/>
                </a:uFill>
                <a:hlinkClick r:id="rId3"/>
              </a:rPr>
              <a:t>Modern hosting concept with flat design</a:t>
            </a:r>
            <a:endParaRPr sz="1200"/>
          </a:p>
          <a:p>
            <a:pPr marL="457200" marR="0" lvl="0" indent="-304800" algn="l" rtl="0">
              <a:lnSpc>
                <a:spcPct val="100000"/>
              </a:lnSpc>
              <a:spcBef>
                <a:spcPts val="0"/>
              </a:spcBef>
              <a:spcAft>
                <a:spcPts val="0"/>
              </a:spcAft>
              <a:buClr>
                <a:schemeClr val="dk2"/>
              </a:buClr>
              <a:buSzPts val="1200"/>
              <a:buChar char="●"/>
            </a:pPr>
            <a:r>
              <a:rPr lang="en" sz="1200">
                <a:uFill>
                  <a:noFill/>
                </a:uFill>
                <a:hlinkClick r:id="rId4"/>
              </a:rPr>
              <a:t>Isometric hosting concept</a:t>
            </a:r>
            <a:endParaRPr sz="1200"/>
          </a:p>
        </p:txBody>
      </p:sp>
      <p:grpSp>
        <p:nvGrpSpPr>
          <p:cNvPr id="1388" name="Google Shape;1388;p60"/>
          <p:cNvGrpSpPr/>
          <p:nvPr/>
        </p:nvGrpSpPr>
        <p:grpSpPr>
          <a:xfrm>
            <a:off x="405288" y="860175"/>
            <a:ext cx="171000" cy="3574050"/>
            <a:chOff x="5816800" y="2392275"/>
            <a:chExt cx="171000" cy="3574050"/>
          </a:xfrm>
        </p:grpSpPr>
        <p:sp>
          <p:nvSpPr>
            <p:cNvPr id="1389" name="Google Shape;1389;p60"/>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0" name="Google Shape;1390;p60"/>
            <p:cNvCxnSpPr>
              <a:stCxn id="1389" idx="2"/>
              <a:endCxn id="138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1391" name="Google Shape;1391;p60"/>
          <p:cNvGrpSpPr/>
          <p:nvPr/>
        </p:nvGrpSpPr>
        <p:grpSpPr>
          <a:xfrm flipH="1">
            <a:off x="8567798" y="860175"/>
            <a:ext cx="171000" cy="3574050"/>
            <a:chOff x="5816800" y="2392275"/>
            <a:chExt cx="171000" cy="3574050"/>
          </a:xfrm>
        </p:grpSpPr>
        <p:sp>
          <p:nvSpPr>
            <p:cNvPr id="1392" name="Google Shape;1392;p60"/>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93" name="Google Shape;1393;p60"/>
            <p:cNvCxnSpPr>
              <a:stCxn id="1392" idx="2"/>
              <a:endCxn id="138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1394" name="Google Shape;1394;p60"/>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ALTERNATIVE RESOURCES</a:t>
            </a:r>
            <a:endParaRPr>
              <a:solidFill>
                <a:schemeClr val="dk1"/>
              </a:solidFill>
            </a:endParaRPr>
          </a:p>
        </p:txBody>
      </p:sp>
      <p:pic>
        <p:nvPicPr>
          <p:cNvPr id="1395" name="Google Shape;1395;p60"/>
          <p:cNvPicPr preferRelativeResize="0"/>
          <p:nvPr/>
        </p:nvPicPr>
        <p:blipFill>
          <a:blip r:embed="rId5">
            <a:alphaModFix/>
          </a:blip>
          <a:stretch>
            <a:fillRect/>
          </a:stretch>
        </p:blipFill>
        <p:spPr>
          <a:xfrm>
            <a:off x="4736943" y="1915965"/>
            <a:ext cx="2271968" cy="2458617"/>
          </a:xfrm>
          <a:prstGeom prst="rect">
            <a:avLst/>
          </a:prstGeom>
          <a:noFill/>
          <a:ln>
            <a:noFill/>
          </a:ln>
        </p:spPr>
      </p:pic>
      <p:pic>
        <p:nvPicPr>
          <p:cNvPr id="1396" name="Google Shape;1396;p60"/>
          <p:cNvPicPr preferRelativeResize="0"/>
          <p:nvPr/>
        </p:nvPicPr>
        <p:blipFill>
          <a:blip r:embed="rId6">
            <a:alphaModFix/>
          </a:blip>
          <a:stretch>
            <a:fillRect/>
          </a:stretch>
        </p:blipFill>
        <p:spPr>
          <a:xfrm>
            <a:off x="7563531" y="1847566"/>
            <a:ext cx="860456" cy="1473740"/>
          </a:xfrm>
          <a:prstGeom prst="rect">
            <a:avLst/>
          </a:prstGeom>
          <a:noFill/>
          <a:ln>
            <a:noFill/>
          </a:ln>
        </p:spPr>
      </p:pic>
      <p:pic>
        <p:nvPicPr>
          <p:cNvPr id="1397" name="Google Shape;1397;p60"/>
          <p:cNvPicPr preferRelativeResize="0"/>
          <p:nvPr/>
        </p:nvPicPr>
        <p:blipFill>
          <a:blip r:embed="rId7">
            <a:alphaModFix/>
          </a:blip>
          <a:stretch>
            <a:fillRect/>
          </a:stretch>
        </p:blipFill>
        <p:spPr>
          <a:xfrm>
            <a:off x="6825513" y="3130366"/>
            <a:ext cx="781639" cy="1473743"/>
          </a:xfrm>
          <a:prstGeom prst="rect">
            <a:avLst/>
          </a:prstGeom>
          <a:noFill/>
          <a:ln>
            <a:noFill/>
          </a:ln>
        </p:spPr>
      </p:pic>
      <p:pic>
        <p:nvPicPr>
          <p:cNvPr id="1398" name="Google Shape;1398;p60"/>
          <p:cNvPicPr preferRelativeResize="0"/>
          <p:nvPr/>
        </p:nvPicPr>
        <p:blipFill>
          <a:blip r:embed="rId8">
            <a:alphaModFix/>
          </a:blip>
          <a:stretch>
            <a:fillRect/>
          </a:stretch>
        </p:blipFill>
        <p:spPr>
          <a:xfrm>
            <a:off x="2041511" y="2724919"/>
            <a:ext cx="2445526" cy="1851182"/>
          </a:xfrm>
          <a:prstGeom prst="rect">
            <a:avLst/>
          </a:prstGeom>
          <a:noFill/>
          <a:ln>
            <a:noFill/>
          </a:ln>
        </p:spPr>
      </p:pic>
      <p:pic>
        <p:nvPicPr>
          <p:cNvPr id="1399" name="Google Shape;1399;p60"/>
          <p:cNvPicPr preferRelativeResize="0"/>
          <p:nvPr/>
        </p:nvPicPr>
        <p:blipFill>
          <a:blip r:embed="rId9">
            <a:alphaModFix/>
          </a:blip>
          <a:stretch>
            <a:fillRect/>
          </a:stretch>
        </p:blipFill>
        <p:spPr>
          <a:xfrm>
            <a:off x="736675" y="2679086"/>
            <a:ext cx="1144448" cy="1730969"/>
          </a:xfrm>
          <a:prstGeom prst="rect">
            <a:avLst/>
          </a:prstGeom>
          <a:noFill/>
          <a:ln>
            <a:noFill/>
          </a:ln>
        </p:spPr>
      </p:pic>
      <p:pic>
        <p:nvPicPr>
          <p:cNvPr id="1400" name="Google Shape;1400;p60"/>
          <p:cNvPicPr preferRelativeResize="0"/>
          <p:nvPr/>
        </p:nvPicPr>
        <p:blipFill>
          <a:blip r:embed="rId10">
            <a:alphaModFix/>
          </a:blip>
          <a:stretch>
            <a:fillRect/>
          </a:stretch>
        </p:blipFill>
        <p:spPr>
          <a:xfrm>
            <a:off x="1775475" y="1915966"/>
            <a:ext cx="1076929" cy="1072393"/>
          </a:xfrm>
          <a:prstGeom prst="rect">
            <a:avLst/>
          </a:prstGeom>
          <a:noFill/>
          <a:ln>
            <a:noFill/>
          </a:ln>
        </p:spPr>
      </p:pic>
      <p:pic>
        <p:nvPicPr>
          <p:cNvPr id="1401" name="Google Shape;1401;p60"/>
          <p:cNvPicPr preferRelativeResize="0"/>
          <p:nvPr/>
        </p:nvPicPr>
        <p:blipFill>
          <a:blip r:embed="rId11">
            <a:alphaModFix/>
          </a:blip>
          <a:stretch>
            <a:fillRect/>
          </a:stretch>
        </p:blipFill>
        <p:spPr>
          <a:xfrm>
            <a:off x="3714626" y="1955533"/>
            <a:ext cx="1185937" cy="99326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1406" name="Google Shape;1406;p61"/>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t>Did you like the resources on this template? Get them for free at our other websites:</a:t>
            </a:r>
            <a:endParaRPr sz="1200"/>
          </a:p>
          <a:p>
            <a:pPr marL="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 sz="1600">
                <a:latin typeface="Fugaz One"/>
                <a:ea typeface="Fugaz One"/>
                <a:cs typeface="Fugaz One"/>
                <a:sym typeface="Fugaz One"/>
              </a:rPr>
              <a:t>Photos</a:t>
            </a:r>
            <a:endParaRPr sz="1600">
              <a:latin typeface="Fugaz One"/>
              <a:ea typeface="Fugaz One"/>
              <a:cs typeface="Fugaz One"/>
              <a:sym typeface="Fugaz One"/>
            </a:endParaRPr>
          </a:p>
          <a:p>
            <a:pPr marL="457200" lvl="0" indent="-304800" algn="l" rtl="0">
              <a:lnSpc>
                <a:spcPct val="100000"/>
              </a:lnSpc>
              <a:spcBef>
                <a:spcPts val="0"/>
              </a:spcBef>
              <a:spcAft>
                <a:spcPts val="0"/>
              </a:spcAft>
              <a:buClr>
                <a:schemeClr val="dk2"/>
              </a:buClr>
              <a:buSzPts val="1200"/>
              <a:buChar char="●"/>
            </a:pPr>
            <a:r>
              <a:rPr lang="en">
                <a:uFill>
                  <a:noFill/>
                </a:uFill>
                <a:hlinkClick r:id="rId3"/>
              </a:rPr>
              <a:t>Business concept with graphic holography I</a:t>
            </a:r>
            <a:endParaRPr sz="1200"/>
          </a:p>
          <a:p>
            <a:pPr marL="457200" lvl="0" indent="-304800" algn="l" rtl="0">
              <a:lnSpc>
                <a:spcPct val="100000"/>
              </a:lnSpc>
              <a:spcBef>
                <a:spcPts val="0"/>
              </a:spcBef>
              <a:spcAft>
                <a:spcPts val="0"/>
              </a:spcAft>
              <a:buClr>
                <a:schemeClr val="dk2"/>
              </a:buClr>
              <a:buSzPts val="1200"/>
              <a:buChar char="●"/>
            </a:pPr>
            <a:r>
              <a:rPr lang="en">
                <a:uFill>
                  <a:noFill/>
                </a:uFill>
                <a:hlinkClick r:id="rId4"/>
              </a:rPr>
              <a:t>Business concept with graphic holography II</a:t>
            </a:r>
            <a:endParaRPr sz="1200"/>
          </a:p>
          <a:p>
            <a:pPr marL="457200" lvl="0" indent="-304800" algn="l" rtl="0">
              <a:lnSpc>
                <a:spcPct val="100000"/>
              </a:lnSpc>
              <a:spcBef>
                <a:spcPts val="0"/>
              </a:spcBef>
              <a:spcAft>
                <a:spcPts val="0"/>
              </a:spcAft>
              <a:buClr>
                <a:schemeClr val="dk2"/>
              </a:buClr>
              <a:buSzPts val="1200"/>
              <a:buChar char="●"/>
            </a:pPr>
            <a:r>
              <a:rPr lang="en">
                <a:uFill>
                  <a:noFill/>
                </a:uFill>
                <a:hlinkClick r:id="rId5"/>
              </a:rPr>
              <a:t>Close up on young businessman</a:t>
            </a:r>
            <a:endParaRPr sz="1200"/>
          </a:p>
          <a:p>
            <a:pPr marL="45720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 sz="1600">
                <a:latin typeface="Fugaz One"/>
                <a:ea typeface="Fugaz One"/>
                <a:cs typeface="Fugaz One"/>
                <a:sym typeface="Fugaz One"/>
              </a:rPr>
              <a:t>Vectors</a:t>
            </a:r>
            <a:endParaRPr sz="1600">
              <a:latin typeface="Fugaz One"/>
              <a:ea typeface="Fugaz One"/>
              <a:cs typeface="Fugaz One"/>
              <a:sym typeface="Fugaz One"/>
            </a:endParaRPr>
          </a:p>
          <a:p>
            <a:pPr marL="457200" lvl="0" indent="-304800" algn="l" rtl="0">
              <a:lnSpc>
                <a:spcPct val="100000"/>
              </a:lnSpc>
              <a:spcBef>
                <a:spcPts val="0"/>
              </a:spcBef>
              <a:spcAft>
                <a:spcPts val="0"/>
              </a:spcAft>
              <a:buClr>
                <a:schemeClr val="dk2"/>
              </a:buClr>
              <a:buSzPts val="1200"/>
              <a:buChar char="●"/>
            </a:pPr>
            <a:r>
              <a:rPr lang="en">
                <a:uFill>
                  <a:noFill/>
                </a:uFill>
                <a:hlinkClick r:id="rId6"/>
              </a:rPr>
              <a:t>Modern hosting concept with flat design</a:t>
            </a:r>
            <a:endParaRPr sz="1200"/>
          </a:p>
          <a:p>
            <a:pPr marL="457200" lvl="0" indent="-304800" algn="l" rtl="0">
              <a:lnSpc>
                <a:spcPct val="100000"/>
              </a:lnSpc>
              <a:spcBef>
                <a:spcPts val="0"/>
              </a:spcBef>
              <a:spcAft>
                <a:spcPts val="0"/>
              </a:spcAft>
              <a:buClr>
                <a:schemeClr val="dk2"/>
              </a:buClr>
              <a:buSzPts val="1200"/>
              <a:buChar char="●"/>
            </a:pPr>
            <a:r>
              <a:rPr lang="en">
                <a:uFill>
                  <a:noFill/>
                </a:uFill>
                <a:hlinkClick r:id="rId7"/>
              </a:rPr>
              <a:t>Isometric hosting concept</a:t>
            </a:r>
            <a:endParaRPr sz="1200"/>
          </a:p>
          <a:p>
            <a:pPr marL="457200" lvl="0" indent="-304800" algn="l" rtl="0">
              <a:lnSpc>
                <a:spcPct val="100000"/>
              </a:lnSpc>
              <a:spcBef>
                <a:spcPts val="0"/>
              </a:spcBef>
              <a:spcAft>
                <a:spcPts val="0"/>
              </a:spcAft>
              <a:buClr>
                <a:schemeClr val="dk2"/>
              </a:buClr>
              <a:buSzPts val="1200"/>
              <a:buChar char="●"/>
            </a:pPr>
            <a:r>
              <a:rPr lang="en">
                <a:uFill>
                  <a:noFill/>
                </a:uFill>
                <a:hlinkClick r:id="rId8"/>
              </a:rPr>
              <a:t>Planet big data background</a:t>
            </a:r>
            <a:endParaRPr sz="1200"/>
          </a:p>
          <a:p>
            <a:pPr marL="457200" lvl="0" indent="-304800" algn="l" rtl="0">
              <a:lnSpc>
                <a:spcPct val="100000"/>
              </a:lnSpc>
              <a:spcBef>
                <a:spcPts val="0"/>
              </a:spcBef>
              <a:spcAft>
                <a:spcPts val="0"/>
              </a:spcAft>
              <a:buClr>
                <a:schemeClr val="dk2"/>
              </a:buClr>
              <a:buSzPts val="1200"/>
              <a:buChar char="●"/>
            </a:pPr>
            <a:r>
              <a:rPr lang="en">
                <a:uFill>
                  <a:noFill/>
                </a:uFill>
                <a:hlinkClick r:id="rId9"/>
              </a:rPr>
              <a:t>Light big data background</a:t>
            </a:r>
            <a:endParaRPr sz="1200"/>
          </a:p>
          <a:p>
            <a:pPr marL="457200" lvl="0" indent="0" algn="l" rtl="0">
              <a:lnSpc>
                <a:spcPct val="100000"/>
              </a:lnSpc>
              <a:spcBef>
                <a:spcPts val="0"/>
              </a:spcBef>
              <a:spcAft>
                <a:spcPts val="0"/>
              </a:spcAft>
              <a:buNone/>
            </a:pPr>
            <a:endParaRPr sz="1200"/>
          </a:p>
          <a:p>
            <a:pPr marL="0" lvl="0" indent="0" algn="l" rtl="0">
              <a:lnSpc>
                <a:spcPct val="100000"/>
              </a:lnSpc>
              <a:spcBef>
                <a:spcPts val="0"/>
              </a:spcBef>
              <a:spcAft>
                <a:spcPts val="0"/>
              </a:spcAft>
              <a:buNone/>
            </a:pPr>
            <a:r>
              <a:rPr lang="en" sz="1600">
                <a:latin typeface="Fugaz One"/>
                <a:ea typeface="Fugaz One"/>
                <a:cs typeface="Fugaz One"/>
                <a:sym typeface="Fugaz One"/>
              </a:rPr>
              <a:t>Icons</a:t>
            </a:r>
            <a:endParaRPr sz="1600">
              <a:latin typeface="Fugaz One"/>
              <a:ea typeface="Fugaz One"/>
              <a:cs typeface="Fugaz One"/>
              <a:sym typeface="Fugaz One"/>
            </a:endParaRPr>
          </a:p>
          <a:p>
            <a:pPr marL="457200" lvl="0" indent="-304800" algn="l" rtl="0">
              <a:lnSpc>
                <a:spcPct val="100000"/>
              </a:lnSpc>
              <a:spcBef>
                <a:spcPts val="0"/>
              </a:spcBef>
              <a:spcAft>
                <a:spcPts val="0"/>
              </a:spcAft>
              <a:buClr>
                <a:schemeClr val="dk2"/>
              </a:buClr>
              <a:buSzPts val="1200"/>
              <a:buChar char="●"/>
            </a:pPr>
            <a:r>
              <a:rPr lang="en">
                <a:uFill>
                  <a:noFill/>
                </a:uFill>
                <a:hlinkClick r:id="rId10"/>
              </a:rPr>
              <a:t>Icon Pack: Cloud computing and Network</a:t>
            </a:r>
            <a:endParaRPr sz="1200"/>
          </a:p>
        </p:txBody>
      </p:sp>
      <p:grpSp>
        <p:nvGrpSpPr>
          <p:cNvPr id="1408" name="Google Shape;1408;p61"/>
          <p:cNvGrpSpPr/>
          <p:nvPr/>
        </p:nvGrpSpPr>
        <p:grpSpPr>
          <a:xfrm>
            <a:off x="405288" y="860175"/>
            <a:ext cx="171000" cy="3574050"/>
            <a:chOff x="5816800" y="2392275"/>
            <a:chExt cx="171000" cy="3574050"/>
          </a:xfrm>
        </p:grpSpPr>
        <p:sp>
          <p:nvSpPr>
            <p:cNvPr id="1409" name="Google Shape;1409;p61"/>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0" name="Google Shape;1410;p61"/>
            <p:cNvCxnSpPr>
              <a:stCxn id="1409" idx="2"/>
              <a:endCxn id="1406"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1411" name="Google Shape;1411;p61"/>
          <p:cNvGrpSpPr/>
          <p:nvPr/>
        </p:nvGrpSpPr>
        <p:grpSpPr>
          <a:xfrm flipH="1">
            <a:off x="8567798" y="860175"/>
            <a:ext cx="171000" cy="3574050"/>
            <a:chOff x="5816800" y="2392275"/>
            <a:chExt cx="171000" cy="3574050"/>
          </a:xfrm>
        </p:grpSpPr>
        <p:sp>
          <p:nvSpPr>
            <p:cNvPr id="1412" name="Google Shape;1412;p61"/>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13" name="Google Shape;1413;p61"/>
            <p:cNvCxnSpPr>
              <a:stCxn id="1412" idx="2"/>
              <a:endCxn id="1406"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1414" name="Google Shape;1414;p61"/>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8"/>
        <p:cNvGrpSpPr/>
        <p:nvPr/>
      </p:nvGrpSpPr>
      <p:grpSpPr>
        <a:xfrm>
          <a:off x="0" y="0"/>
          <a:ext cx="0" cy="0"/>
          <a:chOff x="0" y="0"/>
          <a:chExt cx="0" cy="0"/>
        </a:xfrm>
      </p:grpSpPr>
      <p:sp>
        <p:nvSpPr>
          <p:cNvPr id="1419" name="Google Shape;1419;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420" name="Google Shape;1420;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421" name="Google Shape;1421;p6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25"/>
        <p:cNvGrpSpPr/>
        <p:nvPr/>
      </p:nvGrpSpPr>
      <p:grpSpPr>
        <a:xfrm>
          <a:off x="0" y="0"/>
          <a:ext cx="0" cy="0"/>
          <a:chOff x="0" y="0"/>
          <a:chExt cx="0" cy="0"/>
        </a:xfrm>
      </p:grpSpPr>
      <p:sp>
        <p:nvSpPr>
          <p:cNvPr id="1426" name="Google Shape;1426;p6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 action="ppaction://noaction"/>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427" name="Google Shape;1427;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428" name="Google Shape;1428;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2"/>
        <p:cNvGrpSpPr/>
        <p:nvPr/>
      </p:nvGrpSpPr>
      <p:grpSpPr>
        <a:xfrm>
          <a:off x="0" y="0"/>
          <a:ext cx="0" cy="0"/>
          <a:chOff x="0" y="0"/>
          <a:chExt cx="0" cy="0"/>
        </a:xfrm>
      </p:grpSpPr>
      <p:sp>
        <p:nvSpPr>
          <p:cNvPr id="1433" name="Google Shape;1433;p6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434" name="Google Shape;1434;p64"/>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chemeClr val="lt1"/>
                </a:solidFill>
              </a:rPr>
              <a:t>Fugaz One</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https://fonts.google.com/specimen/Fugaz+One</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chemeClr val="lt1"/>
              </a:solidFill>
            </a:endParaRPr>
          </a:p>
          <a:p>
            <a:pPr marL="0" lvl="0" indent="0" algn="ctr" rtl="0">
              <a:lnSpc>
                <a:spcPct val="115000"/>
              </a:lnSpc>
              <a:spcBef>
                <a:spcPts val="0"/>
              </a:spcBef>
              <a:spcAft>
                <a:spcPts val="0"/>
              </a:spcAft>
              <a:buNone/>
            </a:pPr>
            <a:r>
              <a:rPr lang="en" sz="1100" b="1">
                <a:solidFill>
                  <a:schemeClr val="lt1"/>
                </a:solidFill>
              </a:rPr>
              <a:t>Catamaran</a:t>
            </a:r>
            <a:endParaRPr sz="1100" b="1">
              <a:solidFill>
                <a:schemeClr val="lt1"/>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https://fonts.google.com/specimen/Catamaran</a:t>
            </a:r>
            <a:r>
              <a:rPr lang="en" sz="1100">
                <a:solidFill>
                  <a:schemeClr val="lt1"/>
                </a:solidFill>
              </a:rPr>
              <a:t>)</a:t>
            </a:r>
            <a:endParaRPr sz="1100">
              <a:solidFill>
                <a:schemeClr val="lt1"/>
              </a:solidFill>
            </a:endParaRPr>
          </a:p>
        </p:txBody>
      </p:sp>
      <p:sp>
        <p:nvSpPr>
          <p:cNvPr id="1435" name="Google Shape;1435;p64"/>
          <p:cNvSpPr/>
          <p:nvPr/>
        </p:nvSpPr>
        <p:spPr>
          <a:xfrm>
            <a:off x="2583563" y="2988225"/>
            <a:ext cx="791400" cy="754200"/>
          </a:xfrm>
          <a:prstGeom prst="roundRect">
            <a:avLst>
              <a:gd name="adj" fmla="val 16667"/>
            </a:avLst>
          </a:prstGeom>
          <a:solidFill>
            <a:srgbClr val="0000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4"/>
          <p:cNvSpPr/>
          <p:nvPr/>
        </p:nvSpPr>
        <p:spPr>
          <a:xfrm>
            <a:off x="3645382"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4"/>
          <p:cNvSpPr/>
          <p:nvPr/>
        </p:nvSpPr>
        <p:spPr>
          <a:xfrm>
            <a:off x="4707202" y="2988225"/>
            <a:ext cx="791400" cy="754200"/>
          </a:xfrm>
          <a:prstGeom prst="roundRect">
            <a:avLst>
              <a:gd name="adj" fmla="val 16667"/>
            </a:avLst>
          </a:prstGeom>
          <a:solidFill>
            <a:srgbClr val="6EEDD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4"/>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#00000d</a:t>
            </a:r>
            <a:endParaRPr sz="1000">
              <a:solidFill>
                <a:srgbClr val="FFFFFF"/>
              </a:solidFill>
            </a:endParaRPr>
          </a:p>
        </p:txBody>
      </p:sp>
      <p:sp>
        <p:nvSpPr>
          <p:cNvPr id="1439" name="Google Shape;1439;p64"/>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440" name="Google Shape;1440;p64"/>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#6eedda</a:t>
            </a:r>
            <a:endParaRPr sz="1000">
              <a:solidFill>
                <a:schemeClr val="dk1"/>
              </a:solidFill>
            </a:endParaRPr>
          </a:p>
        </p:txBody>
      </p:sp>
      <p:sp>
        <p:nvSpPr>
          <p:cNvPr id="1441" name="Google Shape;1441;p64"/>
          <p:cNvSpPr/>
          <p:nvPr/>
        </p:nvSpPr>
        <p:spPr>
          <a:xfrm>
            <a:off x="5769038" y="2988225"/>
            <a:ext cx="791400" cy="754200"/>
          </a:xfrm>
          <a:prstGeom prst="roundRect">
            <a:avLst>
              <a:gd name="adj" fmla="val 16667"/>
            </a:avLst>
          </a:prstGeom>
          <a:solidFill>
            <a:srgbClr val="4098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4"/>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#4098fd</a:t>
            </a:r>
            <a:endParaRPr sz="1000">
              <a:solidFill>
                <a:srgbClr val="FFFFFF"/>
              </a:solidFill>
            </a:endParaRPr>
          </a:p>
        </p:txBody>
      </p:sp>
      <p:sp>
        <p:nvSpPr>
          <p:cNvPr id="1443" name="Google Shape;1443;p64"/>
          <p:cNvSpPr/>
          <p:nvPr/>
        </p:nvSpPr>
        <p:spPr>
          <a:xfrm>
            <a:off x="2583563" y="3919325"/>
            <a:ext cx="791400" cy="754200"/>
          </a:xfrm>
          <a:prstGeom prst="roundRect">
            <a:avLst>
              <a:gd name="adj" fmla="val 16667"/>
            </a:avLst>
          </a:prstGeom>
          <a:solidFill>
            <a:srgbClr val="584E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4"/>
          <p:cNvSpPr/>
          <p:nvPr/>
        </p:nvSpPr>
        <p:spPr>
          <a:xfrm>
            <a:off x="3645382" y="3919325"/>
            <a:ext cx="791400" cy="754200"/>
          </a:xfrm>
          <a:prstGeom prst="roundRect">
            <a:avLst>
              <a:gd name="adj" fmla="val 16667"/>
            </a:avLst>
          </a:prstGeom>
          <a:solidFill>
            <a:srgbClr val="251AC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4"/>
          <p:cNvSpPr/>
          <p:nvPr/>
        </p:nvSpPr>
        <p:spPr>
          <a:xfrm>
            <a:off x="4707202" y="3919325"/>
            <a:ext cx="791400" cy="754200"/>
          </a:xfrm>
          <a:prstGeom prst="roundRect">
            <a:avLst>
              <a:gd name="adj" fmla="val 16667"/>
            </a:avLst>
          </a:prstGeom>
          <a:solidFill>
            <a:srgbClr val="2A118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4"/>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#584efd</a:t>
            </a:r>
            <a:endParaRPr sz="1000">
              <a:solidFill>
                <a:srgbClr val="FFFFFF"/>
              </a:solidFill>
            </a:endParaRPr>
          </a:p>
        </p:txBody>
      </p:sp>
      <p:sp>
        <p:nvSpPr>
          <p:cNvPr id="1447" name="Google Shape;1447;p64"/>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#251ac0</a:t>
            </a:r>
            <a:endParaRPr sz="1000">
              <a:solidFill>
                <a:srgbClr val="FFFFFF"/>
              </a:solidFill>
            </a:endParaRPr>
          </a:p>
        </p:txBody>
      </p:sp>
      <p:sp>
        <p:nvSpPr>
          <p:cNvPr id="1448" name="Google Shape;1448;p64"/>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#2a118e</a:t>
            </a:r>
            <a:endParaRPr sz="1000">
              <a:solidFill>
                <a:srgbClr val="FFFFFF"/>
              </a:solidFill>
            </a:endParaRPr>
          </a:p>
        </p:txBody>
      </p:sp>
      <p:sp>
        <p:nvSpPr>
          <p:cNvPr id="1449" name="Google Shape;1449;p64"/>
          <p:cNvSpPr/>
          <p:nvPr/>
        </p:nvSpPr>
        <p:spPr>
          <a:xfrm>
            <a:off x="5769038" y="3919325"/>
            <a:ext cx="791400" cy="754200"/>
          </a:xfrm>
          <a:prstGeom prst="roundRect">
            <a:avLst>
              <a:gd name="adj" fmla="val 16667"/>
            </a:avLst>
          </a:prstGeom>
          <a:solidFill>
            <a:srgbClr val="15024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4"/>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#150248</a:t>
            </a:r>
            <a:endParaRPr sz="1000">
              <a:solidFill>
                <a:srgbClr val="FFFFFF"/>
              </a:solidFill>
            </a:endParaRPr>
          </a:p>
        </p:txBody>
      </p:sp>
      <p:sp>
        <p:nvSpPr>
          <p:cNvPr id="1451" name="Google Shape;1451;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5"/>
        <p:cNvGrpSpPr/>
        <p:nvPr/>
      </p:nvGrpSpPr>
      <p:grpSpPr>
        <a:xfrm>
          <a:off x="0" y="0"/>
          <a:ext cx="0" cy="0"/>
          <a:chOff x="0" y="0"/>
          <a:chExt cx="0" cy="0"/>
        </a:xfrm>
      </p:grpSpPr>
      <p:sp>
        <p:nvSpPr>
          <p:cNvPr id="1456" name="Google Shape;1456;p6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pic>
        <p:nvPicPr>
          <p:cNvPr id="1457" name="Google Shape;1457;p6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458" name="Google Shape;1458;p6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459" name="Google Shape;1459;p6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460" name="Google Shape;1460;p6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461" name="Google Shape;1461;p6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462" name="Google Shape;1462;p6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463" name="Google Shape;1463;p6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464" name="Google Shape;1464;p6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465" name="Google Shape;1465;p6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466" name="Google Shape;1466;p6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467" name="Google Shape;1467;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1"/>
        <p:cNvGrpSpPr/>
        <p:nvPr/>
      </p:nvGrpSpPr>
      <p:grpSpPr>
        <a:xfrm>
          <a:off x="0" y="0"/>
          <a:ext cx="0" cy="0"/>
          <a:chOff x="0" y="0"/>
          <a:chExt cx="0" cy="0"/>
        </a:xfrm>
      </p:grpSpPr>
      <p:grpSp>
        <p:nvGrpSpPr>
          <p:cNvPr id="1472" name="Google Shape;1472;p66"/>
          <p:cNvGrpSpPr/>
          <p:nvPr/>
        </p:nvGrpSpPr>
        <p:grpSpPr>
          <a:xfrm>
            <a:off x="5082708" y="3095784"/>
            <a:ext cx="442841" cy="514271"/>
            <a:chOff x="4727025" y="1332775"/>
            <a:chExt cx="59900" cy="69625"/>
          </a:xfrm>
        </p:grpSpPr>
        <p:sp>
          <p:nvSpPr>
            <p:cNvPr id="1473" name="Google Shape;1473;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 name="Google Shape;1475;p66"/>
          <p:cNvGrpSpPr/>
          <p:nvPr/>
        </p:nvGrpSpPr>
        <p:grpSpPr>
          <a:xfrm>
            <a:off x="5758025" y="2343272"/>
            <a:ext cx="500909" cy="500899"/>
            <a:chOff x="4820425" y="1329900"/>
            <a:chExt cx="70175" cy="70350"/>
          </a:xfrm>
        </p:grpSpPr>
        <p:sp>
          <p:nvSpPr>
            <p:cNvPr id="1476" name="Google Shape;1476;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66"/>
          <p:cNvGrpSpPr/>
          <p:nvPr/>
        </p:nvGrpSpPr>
        <p:grpSpPr>
          <a:xfrm>
            <a:off x="6410648" y="2355062"/>
            <a:ext cx="538135" cy="493119"/>
            <a:chOff x="4903200" y="1331525"/>
            <a:chExt cx="73575" cy="67425"/>
          </a:xfrm>
        </p:grpSpPr>
        <p:sp>
          <p:nvSpPr>
            <p:cNvPr id="1481" name="Google Shape;1481;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82" name="Google Shape;1482;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6"/>
          <p:cNvGrpSpPr/>
          <p:nvPr/>
        </p:nvGrpSpPr>
        <p:grpSpPr>
          <a:xfrm>
            <a:off x="5670599" y="3097040"/>
            <a:ext cx="544563" cy="511895"/>
            <a:chOff x="4815575" y="1416800"/>
            <a:chExt cx="73750" cy="71400"/>
          </a:xfrm>
        </p:grpSpPr>
        <p:sp>
          <p:nvSpPr>
            <p:cNvPr id="1484" name="Google Shape;1484;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6"/>
          <p:cNvGrpSpPr/>
          <p:nvPr/>
        </p:nvGrpSpPr>
        <p:grpSpPr>
          <a:xfrm>
            <a:off x="6367224" y="3096746"/>
            <a:ext cx="602914" cy="512477"/>
            <a:chOff x="4902475" y="1418875"/>
            <a:chExt cx="74500" cy="63775"/>
          </a:xfrm>
        </p:grpSpPr>
        <p:sp>
          <p:nvSpPr>
            <p:cNvPr id="1488" name="Google Shape;1488;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 name="Google Shape;1490;p66"/>
          <p:cNvGrpSpPr/>
          <p:nvPr/>
        </p:nvGrpSpPr>
        <p:grpSpPr>
          <a:xfrm>
            <a:off x="5783096" y="3835985"/>
            <a:ext cx="515391" cy="525699"/>
            <a:chOff x="4818100" y="1507675"/>
            <a:chExt cx="71225" cy="71625"/>
          </a:xfrm>
        </p:grpSpPr>
        <p:sp>
          <p:nvSpPr>
            <p:cNvPr id="1491" name="Google Shape;1491;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6"/>
          <p:cNvGrpSpPr/>
          <p:nvPr/>
        </p:nvGrpSpPr>
        <p:grpSpPr>
          <a:xfrm>
            <a:off x="5121199" y="3857517"/>
            <a:ext cx="522956" cy="489869"/>
            <a:chOff x="4721450" y="1509475"/>
            <a:chExt cx="79350" cy="74325"/>
          </a:xfrm>
        </p:grpSpPr>
        <p:sp>
          <p:nvSpPr>
            <p:cNvPr id="1496" name="Google Shape;1496;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66"/>
          <p:cNvGrpSpPr/>
          <p:nvPr/>
        </p:nvGrpSpPr>
        <p:grpSpPr>
          <a:xfrm>
            <a:off x="6444441" y="3837269"/>
            <a:ext cx="525704" cy="535436"/>
            <a:chOff x="4906800" y="1507500"/>
            <a:chExt cx="70350" cy="71075"/>
          </a:xfrm>
        </p:grpSpPr>
        <p:sp>
          <p:nvSpPr>
            <p:cNvPr id="1501" name="Google Shape;1501;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66"/>
          <p:cNvGrpSpPr/>
          <p:nvPr/>
        </p:nvGrpSpPr>
        <p:grpSpPr>
          <a:xfrm>
            <a:off x="4477263" y="2343250"/>
            <a:ext cx="508054" cy="508095"/>
            <a:chOff x="3736598" y="2170606"/>
            <a:chExt cx="404889" cy="404889"/>
          </a:xfrm>
        </p:grpSpPr>
        <p:sp>
          <p:nvSpPr>
            <p:cNvPr id="1507" name="Google Shape;1507;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 name="Google Shape;1511;p66"/>
          <p:cNvGrpSpPr/>
          <p:nvPr/>
        </p:nvGrpSpPr>
        <p:grpSpPr>
          <a:xfrm>
            <a:off x="3765303" y="2343345"/>
            <a:ext cx="575790" cy="507904"/>
            <a:chOff x="3161917" y="2170682"/>
            <a:chExt cx="458870" cy="404737"/>
          </a:xfrm>
        </p:grpSpPr>
        <p:sp>
          <p:nvSpPr>
            <p:cNvPr id="1512" name="Google Shape;1512;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513" name="Google Shape;1513;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66"/>
          <p:cNvGrpSpPr/>
          <p:nvPr/>
        </p:nvGrpSpPr>
        <p:grpSpPr>
          <a:xfrm>
            <a:off x="3792833" y="3103717"/>
            <a:ext cx="520730" cy="498567"/>
            <a:chOff x="3179914" y="2889488"/>
            <a:chExt cx="422876" cy="404911"/>
          </a:xfrm>
        </p:grpSpPr>
        <p:sp>
          <p:nvSpPr>
            <p:cNvPr id="1516" name="Google Shape;1516;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66"/>
          <p:cNvGrpSpPr/>
          <p:nvPr/>
        </p:nvGrpSpPr>
        <p:grpSpPr>
          <a:xfrm>
            <a:off x="4421513" y="3103677"/>
            <a:ext cx="516145" cy="498648"/>
            <a:chOff x="3729467" y="2889422"/>
            <a:chExt cx="419153" cy="404977"/>
          </a:xfrm>
        </p:grpSpPr>
        <p:sp>
          <p:nvSpPr>
            <p:cNvPr id="1523" name="Google Shape;1523;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0" name="Google Shape;1530;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4" name="Google Shape;1534;p66"/>
          <p:cNvGrpSpPr/>
          <p:nvPr/>
        </p:nvGrpSpPr>
        <p:grpSpPr>
          <a:xfrm>
            <a:off x="7141841" y="2550562"/>
            <a:ext cx="166473" cy="141497"/>
            <a:chOff x="4660325" y="1866850"/>
            <a:chExt cx="68350" cy="58100"/>
          </a:xfrm>
        </p:grpSpPr>
        <p:sp>
          <p:nvSpPr>
            <p:cNvPr id="1535" name="Google Shape;1535;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66"/>
          <p:cNvGrpSpPr/>
          <p:nvPr/>
        </p:nvGrpSpPr>
        <p:grpSpPr>
          <a:xfrm>
            <a:off x="7451186" y="2576286"/>
            <a:ext cx="162515" cy="90049"/>
            <a:chOff x="4791775" y="1877500"/>
            <a:chExt cx="66725" cy="36975"/>
          </a:xfrm>
        </p:grpSpPr>
        <p:sp>
          <p:nvSpPr>
            <p:cNvPr id="1538" name="Google Shape;1538;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66"/>
          <p:cNvGrpSpPr/>
          <p:nvPr/>
        </p:nvGrpSpPr>
        <p:grpSpPr>
          <a:xfrm>
            <a:off x="7772899" y="2576286"/>
            <a:ext cx="144979" cy="90049"/>
            <a:chOff x="4923925" y="1877500"/>
            <a:chExt cx="59525" cy="36975"/>
          </a:xfrm>
        </p:grpSpPr>
        <p:sp>
          <p:nvSpPr>
            <p:cNvPr id="1541" name="Google Shape;1541;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 name="Google Shape;1543;p66"/>
          <p:cNvGrpSpPr/>
          <p:nvPr/>
        </p:nvGrpSpPr>
        <p:grpSpPr>
          <a:xfrm>
            <a:off x="8067390" y="2558477"/>
            <a:ext cx="141447" cy="125667"/>
            <a:chOff x="5058450" y="1870100"/>
            <a:chExt cx="58075" cy="51600"/>
          </a:xfrm>
        </p:grpSpPr>
        <p:sp>
          <p:nvSpPr>
            <p:cNvPr id="1544" name="Google Shape;1544;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 name="Google Shape;1546;p66"/>
          <p:cNvGrpSpPr/>
          <p:nvPr/>
        </p:nvGrpSpPr>
        <p:grpSpPr>
          <a:xfrm>
            <a:off x="7481905" y="2980885"/>
            <a:ext cx="101077" cy="107645"/>
            <a:chOff x="4811425" y="2065025"/>
            <a:chExt cx="41500" cy="44200"/>
          </a:xfrm>
        </p:grpSpPr>
        <p:sp>
          <p:nvSpPr>
            <p:cNvPr id="1547" name="Google Shape;1547;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66"/>
          <p:cNvGrpSpPr/>
          <p:nvPr/>
        </p:nvGrpSpPr>
        <p:grpSpPr>
          <a:xfrm>
            <a:off x="7774342" y="2981098"/>
            <a:ext cx="120867" cy="107218"/>
            <a:chOff x="4929875" y="2065025"/>
            <a:chExt cx="49625" cy="44025"/>
          </a:xfrm>
        </p:grpSpPr>
        <p:sp>
          <p:nvSpPr>
            <p:cNvPr id="1550" name="Google Shape;1550;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66"/>
          <p:cNvGrpSpPr/>
          <p:nvPr/>
        </p:nvGrpSpPr>
        <p:grpSpPr>
          <a:xfrm>
            <a:off x="8103011" y="2984112"/>
            <a:ext cx="70206" cy="101191"/>
            <a:chOff x="5083925" y="2066350"/>
            <a:chExt cx="28825" cy="41550"/>
          </a:xfrm>
        </p:grpSpPr>
        <p:sp>
          <p:nvSpPr>
            <p:cNvPr id="1553" name="Google Shape;1553;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 name="Google Shape;1555;p66"/>
          <p:cNvGrpSpPr/>
          <p:nvPr/>
        </p:nvGrpSpPr>
        <p:grpSpPr>
          <a:xfrm>
            <a:off x="7134565" y="2999759"/>
            <a:ext cx="181026" cy="69896"/>
            <a:chOff x="4659775" y="2072775"/>
            <a:chExt cx="74325" cy="28700"/>
          </a:xfrm>
        </p:grpSpPr>
        <p:sp>
          <p:nvSpPr>
            <p:cNvPr id="1556" name="Google Shape;1556;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66"/>
          <p:cNvGrpSpPr/>
          <p:nvPr/>
        </p:nvGrpSpPr>
        <p:grpSpPr>
          <a:xfrm>
            <a:off x="8054421" y="2790324"/>
            <a:ext cx="167387" cy="89197"/>
            <a:chOff x="4662475" y="1976500"/>
            <a:chExt cx="68725" cy="36625"/>
          </a:xfrm>
        </p:grpSpPr>
        <p:sp>
          <p:nvSpPr>
            <p:cNvPr id="1560" name="Google Shape;1560;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66"/>
          <p:cNvGrpSpPr/>
          <p:nvPr/>
        </p:nvGrpSpPr>
        <p:grpSpPr>
          <a:xfrm>
            <a:off x="7751326" y="2793764"/>
            <a:ext cx="166899" cy="82317"/>
            <a:chOff x="4920150" y="1977875"/>
            <a:chExt cx="68525" cy="33800"/>
          </a:xfrm>
        </p:grpSpPr>
        <p:sp>
          <p:nvSpPr>
            <p:cNvPr id="1564" name="Google Shape;1564;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66"/>
          <p:cNvGrpSpPr/>
          <p:nvPr/>
        </p:nvGrpSpPr>
        <p:grpSpPr>
          <a:xfrm>
            <a:off x="7162483" y="3197682"/>
            <a:ext cx="125190" cy="127859"/>
            <a:chOff x="4676550" y="2160575"/>
            <a:chExt cx="51400" cy="52500"/>
          </a:xfrm>
        </p:grpSpPr>
        <p:sp>
          <p:nvSpPr>
            <p:cNvPr id="1568" name="Google Shape;1568;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66"/>
          <p:cNvGrpSpPr/>
          <p:nvPr/>
        </p:nvGrpSpPr>
        <p:grpSpPr>
          <a:xfrm>
            <a:off x="7459741" y="3204714"/>
            <a:ext cx="145405" cy="113794"/>
            <a:chOff x="4768325" y="2163475"/>
            <a:chExt cx="59700" cy="46725"/>
          </a:xfrm>
        </p:grpSpPr>
        <p:sp>
          <p:nvSpPr>
            <p:cNvPr id="1572" name="Google Shape;1572;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4" name="Google Shape;1574;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 name="Google Shape;1580;p66"/>
          <p:cNvGrpSpPr/>
          <p:nvPr/>
        </p:nvGrpSpPr>
        <p:grpSpPr>
          <a:xfrm>
            <a:off x="7476059" y="3459808"/>
            <a:ext cx="112768" cy="106853"/>
            <a:chOff x="4768575" y="2253950"/>
            <a:chExt cx="46300" cy="43875"/>
          </a:xfrm>
        </p:grpSpPr>
        <p:sp>
          <p:nvSpPr>
            <p:cNvPr id="1581" name="Google Shape;1581;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 name="Google Shape;1583;p66"/>
          <p:cNvGrpSpPr/>
          <p:nvPr/>
        </p:nvGrpSpPr>
        <p:grpSpPr>
          <a:xfrm>
            <a:off x="7775682" y="3948834"/>
            <a:ext cx="118187" cy="146246"/>
            <a:chOff x="4960900" y="2433225"/>
            <a:chExt cx="48525" cy="60050"/>
          </a:xfrm>
        </p:grpSpPr>
        <p:sp>
          <p:nvSpPr>
            <p:cNvPr id="1584" name="Google Shape;1584;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 name="Google Shape;1586;p66"/>
          <p:cNvGrpSpPr/>
          <p:nvPr/>
        </p:nvGrpSpPr>
        <p:grpSpPr>
          <a:xfrm>
            <a:off x="7464247" y="4212895"/>
            <a:ext cx="136394" cy="143810"/>
            <a:chOff x="4854075" y="2527625"/>
            <a:chExt cx="56000" cy="59050"/>
          </a:xfrm>
        </p:grpSpPr>
        <p:sp>
          <p:nvSpPr>
            <p:cNvPr id="1587" name="Google Shape;1587;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9" name="Google Shape;1589;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2" name="Google Shape;1592;p66"/>
          <p:cNvGrpSpPr/>
          <p:nvPr/>
        </p:nvGrpSpPr>
        <p:grpSpPr>
          <a:xfrm>
            <a:off x="8088458" y="3676639"/>
            <a:ext cx="99312" cy="160797"/>
            <a:chOff x="5059700" y="2334775"/>
            <a:chExt cx="40775" cy="66025"/>
          </a:xfrm>
        </p:grpSpPr>
        <p:sp>
          <p:nvSpPr>
            <p:cNvPr id="1593" name="Google Shape;1593;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 name="Google Shape;1602;p66"/>
          <p:cNvGrpSpPr/>
          <p:nvPr/>
        </p:nvGrpSpPr>
        <p:grpSpPr>
          <a:xfrm>
            <a:off x="8045622" y="3941771"/>
            <a:ext cx="184984" cy="160371"/>
            <a:chOff x="5037700" y="2430325"/>
            <a:chExt cx="75950" cy="65850"/>
          </a:xfrm>
        </p:grpSpPr>
        <p:sp>
          <p:nvSpPr>
            <p:cNvPr id="1603" name="Google Shape;1603;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6"/>
          <p:cNvGrpSpPr/>
          <p:nvPr/>
        </p:nvGrpSpPr>
        <p:grpSpPr>
          <a:xfrm>
            <a:off x="7465128" y="3708223"/>
            <a:ext cx="173014" cy="97629"/>
            <a:chOff x="4756975" y="2341800"/>
            <a:chExt cx="91975" cy="51925"/>
          </a:xfrm>
        </p:grpSpPr>
        <p:sp>
          <p:nvSpPr>
            <p:cNvPr id="1606" name="Google Shape;1606;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66"/>
          <p:cNvGrpSpPr/>
          <p:nvPr/>
        </p:nvGrpSpPr>
        <p:grpSpPr>
          <a:xfrm>
            <a:off x="7732065" y="4196920"/>
            <a:ext cx="212497" cy="175761"/>
            <a:chOff x="4943575" y="2516350"/>
            <a:chExt cx="98675" cy="81700"/>
          </a:xfrm>
        </p:grpSpPr>
        <p:sp>
          <p:nvSpPr>
            <p:cNvPr id="1627" name="Google Shape;1627;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66"/>
          <p:cNvGrpSpPr/>
          <p:nvPr/>
        </p:nvGrpSpPr>
        <p:grpSpPr>
          <a:xfrm>
            <a:off x="1990126" y="3423163"/>
            <a:ext cx="965351" cy="134611"/>
            <a:chOff x="4411970" y="2962952"/>
            <a:chExt cx="706544" cy="104212"/>
          </a:xfrm>
        </p:grpSpPr>
        <p:sp>
          <p:nvSpPr>
            <p:cNvPr id="1706" name="Google Shape;1706;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66"/>
          <p:cNvGrpSpPr/>
          <p:nvPr/>
        </p:nvGrpSpPr>
        <p:grpSpPr>
          <a:xfrm>
            <a:off x="1990126" y="3012077"/>
            <a:ext cx="960158" cy="289172"/>
            <a:chOff x="4411970" y="2726085"/>
            <a:chExt cx="643107" cy="193659"/>
          </a:xfrm>
        </p:grpSpPr>
        <p:sp>
          <p:nvSpPr>
            <p:cNvPr id="1711" name="Google Shape;1711;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66"/>
          <p:cNvGrpSpPr/>
          <p:nvPr/>
        </p:nvGrpSpPr>
        <p:grpSpPr>
          <a:xfrm>
            <a:off x="993018" y="3278187"/>
            <a:ext cx="833173" cy="259209"/>
            <a:chOff x="4411970" y="4340222"/>
            <a:chExt cx="779467" cy="242683"/>
          </a:xfrm>
        </p:grpSpPr>
        <p:sp>
          <p:nvSpPr>
            <p:cNvPr id="1715" name="Google Shape;1715;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66"/>
          <p:cNvGrpSpPr/>
          <p:nvPr/>
        </p:nvGrpSpPr>
        <p:grpSpPr>
          <a:xfrm>
            <a:off x="1990126" y="2673933"/>
            <a:ext cx="965160" cy="216230"/>
            <a:chOff x="4411970" y="2468674"/>
            <a:chExt cx="747317" cy="167425"/>
          </a:xfrm>
        </p:grpSpPr>
        <p:sp>
          <p:nvSpPr>
            <p:cNvPr id="1719" name="Google Shape;1719;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66"/>
          <p:cNvGrpSpPr/>
          <p:nvPr/>
        </p:nvGrpSpPr>
        <p:grpSpPr>
          <a:xfrm>
            <a:off x="988873" y="2578650"/>
            <a:ext cx="810451" cy="319148"/>
            <a:chOff x="4411970" y="3686602"/>
            <a:chExt cx="797845" cy="314215"/>
          </a:xfrm>
        </p:grpSpPr>
        <p:sp>
          <p:nvSpPr>
            <p:cNvPr id="1722" name="Google Shape;1722;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 name="Google Shape;1727;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8" name="Google Shape;1728;p66"/>
          <p:cNvGrpSpPr/>
          <p:nvPr/>
        </p:nvGrpSpPr>
        <p:grpSpPr>
          <a:xfrm>
            <a:off x="988970" y="2333174"/>
            <a:ext cx="1970333" cy="208784"/>
            <a:chOff x="6336019" y="3733725"/>
            <a:chExt cx="2566206" cy="351310"/>
          </a:xfrm>
        </p:grpSpPr>
        <p:sp>
          <p:nvSpPr>
            <p:cNvPr id="1729" name="Google Shape;1729;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66"/>
          <p:cNvGrpSpPr/>
          <p:nvPr/>
        </p:nvGrpSpPr>
        <p:grpSpPr>
          <a:xfrm>
            <a:off x="1990126" y="3940729"/>
            <a:ext cx="946551" cy="153200"/>
            <a:chOff x="4404545" y="3301592"/>
            <a:chExt cx="782403" cy="129272"/>
          </a:xfrm>
        </p:grpSpPr>
        <p:sp>
          <p:nvSpPr>
            <p:cNvPr id="1734" name="Google Shape;1734;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66"/>
          <p:cNvGrpSpPr/>
          <p:nvPr/>
        </p:nvGrpSpPr>
        <p:grpSpPr>
          <a:xfrm>
            <a:off x="1990126" y="3679688"/>
            <a:ext cx="962257" cy="139127"/>
            <a:chOff x="4411970" y="3131459"/>
            <a:chExt cx="710520" cy="117397"/>
          </a:xfrm>
        </p:grpSpPr>
        <p:sp>
          <p:nvSpPr>
            <p:cNvPr id="1737" name="Google Shape;1737;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9" name="Google Shape;1739;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0" name="Google Shape;1740;p66"/>
          <p:cNvGrpSpPr/>
          <p:nvPr/>
        </p:nvGrpSpPr>
        <p:grpSpPr>
          <a:xfrm>
            <a:off x="990271" y="3614482"/>
            <a:ext cx="823838" cy="458988"/>
            <a:chOff x="4411970" y="1801825"/>
            <a:chExt cx="734586" cy="409262"/>
          </a:xfrm>
        </p:grpSpPr>
        <p:sp>
          <p:nvSpPr>
            <p:cNvPr id="1741" name="Google Shape;1741;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66"/>
          <p:cNvGrpSpPr/>
          <p:nvPr/>
        </p:nvGrpSpPr>
        <p:grpSpPr>
          <a:xfrm>
            <a:off x="990271" y="4162908"/>
            <a:ext cx="856348" cy="212039"/>
            <a:chOff x="4411970" y="2233974"/>
            <a:chExt cx="763574" cy="189068"/>
          </a:xfrm>
        </p:grpSpPr>
        <p:sp>
          <p:nvSpPr>
            <p:cNvPr id="1744" name="Google Shape;1744;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66"/>
          <p:cNvGrpSpPr/>
          <p:nvPr/>
        </p:nvGrpSpPr>
        <p:grpSpPr>
          <a:xfrm>
            <a:off x="3100467" y="2338244"/>
            <a:ext cx="511602" cy="511602"/>
            <a:chOff x="5681300" y="2527788"/>
            <a:chExt cx="805800" cy="805800"/>
          </a:xfrm>
        </p:grpSpPr>
        <p:sp>
          <p:nvSpPr>
            <p:cNvPr id="1747" name="Google Shape;1747;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66"/>
          <p:cNvGrpSpPr/>
          <p:nvPr/>
        </p:nvGrpSpPr>
        <p:grpSpPr>
          <a:xfrm>
            <a:off x="3097662" y="3104827"/>
            <a:ext cx="513021" cy="512935"/>
            <a:chOff x="4049800" y="640400"/>
            <a:chExt cx="858900" cy="858900"/>
          </a:xfrm>
        </p:grpSpPr>
        <p:sp>
          <p:nvSpPr>
            <p:cNvPr id="1750" name="Google Shape;1750;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66"/>
          <p:cNvGrpSpPr/>
          <p:nvPr/>
        </p:nvGrpSpPr>
        <p:grpSpPr>
          <a:xfrm>
            <a:off x="3014861" y="3756719"/>
            <a:ext cx="686489" cy="686585"/>
            <a:chOff x="5080188" y="927900"/>
            <a:chExt cx="961200" cy="961200"/>
          </a:xfrm>
        </p:grpSpPr>
        <p:sp>
          <p:nvSpPr>
            <p:cNvPr id="1753" name="Google Shape;1753;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66"/>
          <p:cNvGrpSpPr/>
          <p:nvPr/>
        </p:nvGrpSpPr>
        <p:grpSpPr>
          <a:xfrm>
            <a:off x="3798012" y="3849448"/>
            <a:ext cx="510373" cy="510937"/>
            <a:chOff x="7508249" y="1522825"/>
            <a:chExt cx="1326332" cy="1322987"/>
          </a:xfrm>
        </p:grpSpPr>
        <p:sp>
          <p:nvSpPr>
            <p:cNvPr id="1762" name="Google Shape;1762;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66"/>
          <p:cNvGrpSpPr/>
          <p:nvPr/>
        </p:nvGrpSpPr>
        <p:grpSpPr>
          <a:xfrm>
            <a:off x="4489605" y="3850853"/>
            <a:ext cx="492652" cy="503348"/>
            <a:chOff x="6039282" y="1042577"/>
            <a:chExt cx="734315" cy="731929"/>
          </a:xfrm>
        </p:grpSpPr>
        <p:sp>
          <p:nvSpPr>
            <p:cNvPr id="1773" name="Google Shape;1773;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66"/>
          <p:cNvGrpSpPr/>
          <p:nvPr/>
        </p:nvGrpSpPr>
        <p:grpSpPr>
          <a:xfrm>
            <a:off x="5130019" y="2346894"/>
            <a:ext cx="483304" cy="504902"/>
            <a:chOff x="1825800" y="1651625"/>
            <a:chExt cx="568125" cy="591775"/>
          </a:xfrm>
        </p:grpSpPr>
        <p:sp>
          <p:nvSpPr>
            <p:cNvPr id="1795" name="Google Shape;1795;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1" name="Google Shape;1801;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806" name="Google Shape;1806;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10"/>
        <p:cNvGrpSpPr/>
        <p:nvPr/>
      </p:nvGrpSpPr>
      <p:grpSpPr>
        <a:xfrm>
          <a:off x="0" y="0"/>
          <a:ext cx="0" cy="0"/>
          <a:chOff x="0" y="0"/>
          <a:chExt cx="0" cy="0"/>
        </a:xfrm>
      </p:grpSpPr>
      <p:grpSp>
        <p:nvGrpSpPr>
          <p:cNvPr id="1811" name="Google Shape;1811;p67"/>
          <p:cNvGrpSpPr/>
          <p:nvPr/>
        </p:nvGrpSpPr>
        <p:grpSpPr>
          <a:xfrm>
            <a:off x="722058" y="957091"/>
            <a:ext cx="2492868" cy="1379876"/>
            <a:chOff x="2654821" y="2311071"/>
            <a:chExt cx="2279715" cy="1262120"/>
          </a:xfrm>
        </p:grpSpPr>
        <p:grpSp>
          <p:nvGrpSpPr>
            <p:cNvPr id="1812" name="Google Shape;1812;p67"/>
            <p:cNvGrpSpPr/>
            <p:nvPr/>
          </p:nvGrpSpPr>
          <p:grpSpPr>
            <a:xfrm>
              <a:off x="4034269" y="2840745"/>
              <a:ext cx="40212" cy="36437"/>
              <a:chOff x="4293400" y="2574725"/>
              <a:chExt cx="84425" cy="80100"/>
            </a:xfrm>
          </p:grpSpPr>
          <p:sp>
            <p:nvSpPr>
              <p:cNvPr id="1813" name="Google Shape;1813;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s-MX"/>
              </a:p>
            </p:txBody>
          </p:sp>
          <p:sp>
            <p:nvSpPr>
              <p:cNvPr id="1814" name="Google Shape;1814;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67"/>
            <p:cNvGrpSpPr/>
            <p:nvPr/>
          </p:nvGrpSpPr>
          <p:grpSpPr>
            <a:xfrm>
              <a:off x="3894606" y="2334874"/>
              <a:ext cx="913198" cy="518984"/>
              <a:chOff x="4000175" y="1462675"/>
              <a:chExt cx="1917275" cy="1140875"/>
            </a:xfrm>
          </p:grpSpPr>
          <p:sp>
            <p:nvSpPr>
              <p:cNvPr id="1816" name="Google Shape;1816;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s-MX"/>
              </a:p>
            </p:txBody>
          </p:sp>
          <p:grpSp>
            <p:nvGrpSpPr>
              <p:cNvPr id="1817" name="Google Shape;1817;p67"/>
              <p:cNvGrpSpPr/>
              <p:nvPr/>
            </p:nvGrpSpPr>
            <p:grpSpPr>
              <a:xfrm>
                <a:off x="4000175" y="1462675"/>
                <a:ext cx="1917275" cy="1140875"/>
                <a:chOff x="4000175" y="1462675"/>
                <a:chExt cx="1917275" cy="1140875"/>
              </a:xfrm>
            </p:grpSpPr>
            <p:sp>
              <p:nvSpPr>
                <p:cNvPr id="1818" name="Google Shape;1818;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s-MX"/>
                </a:p>
              </p:txBody>
            </p:sp>
            <p:sp>
              <p:nvSpPr>
                <p:cNvPr id="1819" name="Google Shape;1819;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23" name="Google Shape;1823;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 name="Google Shape;1824;p67"/>
            <p:cNvGrpSpPr/>
            <p:nvPr/>
          </p:nvGrpSpPr>
          <p:grpSpPr>
            <a:xfrm>
              <a:off x="3875768" y="2846704"/>
              <a:ext cx="44796" cy="47366"/>
              <a:chOff x="3960625" y="2587825"/>
              <a:chExt cx="94050" cy="104125"/>
            </a:xfrm>
          </p:grpSpPr>
          <p:sp>
            <p:nvSpPr>
              <p:cNvPr id="1825" name="Google Shape;1825;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s-MX"/>
              </a:p>
            </p:txBody>
          </p:sp>
          <p:sp>
            <p:nvSpPr>
              <p:cNvPr id="1826" name="Google Shape;1826;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 name="Google Shape;1827;p67"/>
            <p:cNvGrpSpPr/>
            <p:nvPr/>
          </p:nvGrpSpPr>
          <p:grpSpPr>
            <a:xfrm>
              <a:off x="3782759" y="2807162"/>
              <a:ext cx="82686" cy="85487"/>
              <a:chOff x="3765350" y="2500900"/>
              <a:chExt cx="173600" cy="187925"/>
            </a:xfrm>
          </p:grpSpPr>
          <p:sp>
            <p:nvSpPr>
              <p:cNvPr id="1828" name="Google Shape;1828;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s-MX"/>
              </a:p>
            </p:txBody>
          </p:sp>
          <p:sp>
            <p:nvSpPr>
              <p:cNvPr id="1829" name="Google Shape;1829;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67"/>
            <p:cNvGrpSpPr/>
            <p:nvPr/>
          </p:nvGrpSpPr>
          <p:grpSpPr>
            <a:xfrm>
              <a:off x="3775674" y="2798496"/>
              <a:ext cx="40545" cy="23564"/>
              <a:chOff x="3750475" y="2481850"/>
              <a:chExt cx="85125" cy="51800"/>
            </a:xfrm>
          </p:grpSpPr>
          <p:sp>
            <p:nvSpPr>
              <p:cNvPr id="1835" name="Google Shape;1835;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s-MX"/>
              </a:p>
            </p:txBody>
          </p:sp>
        </p:grpSp>
        <p:grpSp>
          <p:nvGrpSpPr>
            <p:cNvPr id="1837" name="Google Shape;1837;p67"/>
            <p:cNvGrpSpPr/>
            <p:nvPr/>
          </p:nvGrpSpPr>
          <p:grpSpPr>
            <a:xfrm>
              <a:off x="3716946" y="2776024"/>
              <a:ext cx="81971" cy="76912"/>
              <a:chOff x="3627175" y="2432450"/>
              <a:chExt cx="172100" cy="169075"/>
            </a:xfrm>
          </p:grpSpPr>
          <p:sp>
            <p:nvSpPr>
              <p:cNvPr id="1838" name="Google Shape;1838;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s-MX"/>
              </a:p>
            </p:txBody>
          </p:sp>
          <p:sp>
            <p:nvSpPr>
              <p:cNvPr id="1840" name="Google Shape;1840;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s-MX"/>
              </a:p>
            </p:txBody>
          </p:sp>
        </p:grpSp>
        <p:grpSp>
          <p:nvGrpSpPr>
            <p:cNvPr id="1841" name="Google Shape;1841;p67"/>
            <p:cNvGrpSpPr/>
            <p:nvPr/>
          </p:nvGrpSpPr>
          <p:grpSpPr>
            <a:xfrm>
              <a:off x="3685682" y="2845624"/>
              <a:ext cx="29311" cy="45055"/>
              <a:chOff x="3561536" y="2585450"/>
              <a:chExt cx="61539" cy="99045"/>
            </a:xfrm>
          </p:grpSpPr>
          <p:sp>
            <p:nvSpPr>
              <p:cNvPr id="1842" name="Google Shape;1842;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s-MX"/>
              </a:p>
            </p:txBody>
          </p:sp>
        </p:grpSp>
        <p:grpSp>
          <p:nvGrpSpPr>
            <p:cNvPr id="1844" name="Google Shape;1844;p67"/>
            <p:cNvGrpSpPr/>
            <p:nvPr/>
          </p:nvGrpSpPr>
          <p:grpSpPr>
            <a:xfrm>
              <a:off x="3849905" y="2572252"/>
              <a:ext cx="74339" cy="119559"/>
              <a:chOff x="3906325" y="1984500"/>
              <a:chExt cx="156075" cy="262825"/>
            </a:xfrm>
          </p:grpSpPr>
          <p:sp>
            <p:nvSpPr>
              <p:cNvPr id="1845" name="Google Shape;1845;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s-MX"/>
              </a:p>
            </p:txBody>
          </p:sp>
          <p:sp>
            <p:nvSpPr>
              <p:cNvPr id="1846" name="Google Shape;1846;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67"/>
            <p:cNvGrpSpPr/>
            <p:nvPr/>
          </p:nvGrpSpPr>
          <p:grpSpPr>
            <a:xfrm>
              <a:off x="2654821" y="2414345"/>
              <a:ext cx="667570" cy="558731"/>
              <a:chOff x="1397225" y="1637375"/>
              <a:chExt cx="1401575" cy="1228250"/>
            </a:xfrm>
          </p:grpSpPr>
          <p:sp>
            <p:nvSpPr>
              <p:cNvPr id="1848" name="Google Shape;1848;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s-MX"/>
              </a:p>
            </p:txBody>
          </p:sp>
          <p:grpSp>
            <p:nvGrpSpPr>
              <p:cNvPr id="1849" name="Google Shape;1849;p67"/>
              <p:cNvGrpSpPr/>
              <p:nvPr/>
            </p:nvGrpSpPr>
            <p:grpSpPr>
              <a:xfrm>
                <a:off x="1397225" y="1637375"/>
                <a:ext cx="1398775" cy="1228250"/>
                <a:chOff x="1397225" y="1637375"/>
                <a:chExt cx="1398775" cy="1228250"/>
              </a:xfrm>
            </p:grpSpPr>
            <p:sp>
              <p:nvSpPr>
                <p:cNvPr id="1850" name="Google Shape;1850;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52" name="Google Shape;1852;p67"/>
            <p:cNvGrpSpPr/>
            <p:nvPr/>
          </p:nvGrpSpPr>
          <p:grpSpPr>
            <a:xfrm>
              <a:off x="3230417" y="3103734"/>
              <a:ext cx="282982" cy="280332"/>
              <a:chOff x="2605700" y="3152850"/>
              <a:chExt cx="594125" cy="616250"/>
            </a:xfrm>
          </p:grpSpPr>
          <p:sp>
            <p:nvSpPr>
              <p:cNvPr id="1853" name="Google Shape;1853;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s-MX"/>
              </a:p>
            </p:txBody>
          </p:sp>
          <p:sp>
            <p:nvSpPr>
              <p:cNvPr id="1854" name="Google Shape;1854;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55" name="Google Shape;1855;p67"/>
            <p:cNvGrpSpPr/>
            <p:nvPr/>
          </p:nvGrpSpPr>
          <p:grpSpPr>
            <a:xfrm>
              <a:off x="3265985" y="3226989"/>
              <a:ext cx="87151" cy="346202"/>
              <a:chOff x="2680375" y="3423800"/>
              <a:chExt cx="182975" cy="761050"/>
            </a:xfrm>
          </p:grpSpPr>
          <p:sp>
            <p:nvSpPr>
              <p:cNvPr id="1856" name="Google Shape;1856;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s-MX"/>
              </a:p>
            </p:txBody>
          </p:sp>
          <p:sp>
            <p:nvSpPr>
              <p:cNvPr id="1857" name="Google Shape;1857;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 name="Google Shape;1858;p67"/>
            <p:cNvGrpSpPr/>
            <p:nvPr/>
          </p:nvGrpSpPr>
          <p:grpSpPr>
            <a:xfrm>
              <a:off x="3855466" y="3289811"/>
              <a:ext cx="112514" cy="94210"/>
              <a:chOff x="3918000" y="3561900"/>
              <a:chExt cx="236225" cy="207100"/>
            </a:xfrm>
          </p:grpSpPr>
          <p:sp>
            <p:nvSpPr>
              <p:cNvPr id="1859" name="Google Shape;1859;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s-MX"/>
              </a:p>
            </p:txBody>
          </p:sp>
          <p:sp>
            <p:nvSpPr>
              <p:cNvPr id="1860" name="Google Shape;1860;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1" name="Google Shape;1861;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64" name="Google Shape;1864;p67"/>
            <p:cNvGrpSpPr/>
            <p:nvPr/>
          </p:nvGrpSpPr>
          <p:grpSpPr>
            <a:xfrm>
              <a:off x="2905224" y="2311071"/>
              <a:ext cx="596721" cy="528992"/>
              <a:chOff x="1922950" y="1410350"/>
              <a:chExt cx="1252825" cy="1162875"/>
            </a:xfrm>
          </p:grpSpPr>
          <p:sp>
            <p:nvSpPr>
              <p:cNvPr id="1865" name="Google Shape;1865;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881" name="Google Shape;1881;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01" name="Google Shape;1901;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2" name="Google Shape;1902;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3" name="Google Shape;1903;p67"/>
            <p:cNvGrpSpPr/>
            <p:nvPr/>
          </p:nvGrpSpPr>
          <p:grpSpPr>
            <a:xfrm>
              <a:off x="3280929" y="3294542"/>
              <a:ext cx="109894" cy="272224"/>
              <a:chOff x="2711750" y="3572300"/>
              <a:chExt cx="230725" cy="598425"/>
            </a:xfrm>
          </p:grpSpPr>
          <p:sp>
            <p:nvSpPr>
              <p:cNvPr id="1904" name="Google Shape;1904;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6" name="Google Shape;1906;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7" name="Google Shape;1907;p67"/>
            <p:cNvGrpSpPr/>
            <p:nvPr/>
          </p:nvGrpSpPr>
          <p:grpSpPr>
            <a:xfrm>
              <a:off x="3790439" y="2408636"/>
              <a:ext cx="73017" cy="75684"/>
              <a:chOff x="3781475" y="1624825"/>
              <a:chExt cx="153300" cy="166375"/>
            </a:xfrm>
          </p:grpSpPr>
          <p:sp>
            <p:nvSpPr>
              <p:cNvPr id="1908" name="Google Shape;1908;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2" name="Google Shape;1912;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9" name="Google Shape;1919;p67"/>
            <p:cNvGrpSpPr/>
            <p:nvPr/>
          </p:nvGrpSpPr>
          <p:grpSpPr>
            <a:xfrm>
              <a:off x="4403342" y="3107749"/>
              <a:ext cx="316680" cy="101374"/>
              <a:chOff x="5068275" y="3161675"/>
              <a:chExt cx="664875" cy="222850"/>
            </a:xfrm>
          </p:grpSpPr>
          <p:sp>
            <p:nvSpPr>
              <p:cNvPr id="1920" name="Google Shape;1920;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4" name="Google Shape;1924;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3" name="Google Shape;1953;p67"/>
            <p:cNvGrpSpPr/>
            <p:nvPr/>
          </p:nvGrpSpPr>
          <p:grpSpPr>
            <a:xfrm>
              <a:off x="3697513" y="2707266"/>
              <a:ext cx="59549" cy="79733"/>
              <a:chOff x="3586375" y="2281300"/>
              <a:chExt cx="125025" cy="175275"/>
            </a:xfrm>
          </p:grpSpPr>
          <p:sp>
            <p:nvSpPr>
              <p:cNvPr id="1954" name="Google Shape;1954;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6" name="Google Shape;1956;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7" name="Google Shape;1957;p67"/>
            <p:cNvGrpSpPr/>
            <p:nvPr/>
          </p:nvGrpSpPr>
          <p:grpSpPr>
            <a:xfrm>
              <a:off x="4513224" y="3221724"/>
              <a:ext cx="274563" cy="280321"/>
              <a:chOff x="5298975" y="3412225"/>
              <a:chExt cx="576450" cy="616225"/>
            </a:xfrm>
          </p:grpSpPr>
          <p:sp>
            <p:nvSpPr>
              <p:cNvPr id="1958" name="Google Shape;1958;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59" name="Google Shape;1959;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67"/>
            <p:cNvGrpSpPr/>
            <p:nvPr/>
          </p:nvGrpSpPr>
          <p:grpSpPr>
            <a:xfrm>
              <a:off x="4824403" y="3421846"/>
              <a:ext cx="110132" cy="130647"/>
              <a:chOff x="5952300" y="3852150"/>
              <a:chExt cx="231225" cy="287200"/>
            </a:xfrm>
          </p:grpSpPr>
          <p:sp>
            <p:nvSpPr>
              <p:cNvPr id="1961" name="Google Shape;1961;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1" name="Google Shape;1971;p67"/>
            <p:cNvGrpSpPr/>
            <p:nvPr/>
          </p:nvGrpSpPr>
          <p:grpSpPr>
            <a:xfrm>
              <a:off x="4295710" y="3079670"/>
              <a:ext cx="14968" cy="27135"/>
              <a:chOff x="4842300" y="3099950"/>
              <a:chExt cx="31425" cy="59650"/>
            </a:xfrm>
          </p:grpSpPr>
          <p:sp>
            <p:nvSpPr>
              <p:cNvPr id="1972" name="Google Shape;1972;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 name="Google Shape;1976;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4" name="Google Shape;1984;p67"/>
            <p:cNvGrpSpPr/>
            <p:nvPr/>
          </p:nvGrpSpPr>
          <p:grpSpPr>
            <a:xfrm>
              <a:off x="3831056" y="2816010"/>
              <a:ext cx="37378" cy="27612"/>
              <a:chOff x="3866750" y="2520350"/>
              <a:chExt cx="78475" cy="60700"/>
            </a:xfrm>
          </p:grpSpPr>
          <p:sp>
            <p:nvSpPr>
              <p:cNvPr id="1985" name="Google Shape;1985;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9" name="Google Shape;1989;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06" name="Google Shape;2006;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18" name="Google Shape;2018;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67"/>
            <p:cNvGrpSpPr/>
            <p:nvPr/>
          </p:nvGrpSpPr>
          <p:grpSpPr>
            <a:xfrm>
              <a:off x="3632736" y="3051591"/>
              <a:ext cx="63288" cy="45217"/>
              <a:chOff x="3450375" y="3038225"/>
              <a:chExt cx="132875" cy="99400"/>
            </a:xfrm>
          </p:grpSpPr>
          <p:sp>
            <p:nvSpPr>
              <p:cNvPr id="2032" name="Google Shape;2032;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4" name="Google Shape;2034;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43" name="Google Shape;2043;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53" name="Google Shape;2053;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59" name="Google Shape;2059;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67"/>
          <p:cNvGrpSpPr/>
          <p:nvPr/>
        </p:nvGrpSpPr>
        <p:grpSpPr>
          <a:xfrm>
            <a:off x="719115" y="2852867"/>
            <a:ext cx="2622876" cy="1333540"/>
            <a:chOff x="238125" y="1038125"/>
            <a:chExt cx="7146800" cy="3633625"/>
          </a:xfrm>
        </p:grpSpPr>
        <p:sp>
          <p:nvSpPr>
            <p:cNvPr id="2070" name="Google Shape;2070;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2" name="Google Shape;3642;p67"/>
          <p:cNvGrpSpPr/>
          <p:nvPr/>
        </p:nvGrpSpPr>
        <p:grpSpPr>
          <a:xfrm>
            <a:off x="5834043" y="994977"/>
            <a:ext cx="2590840" cy="1380235"/>
            <a:chOff x="233350" y="949250"/>
            <a:chExt cx="7137300" cy="3802300"/>
          </a:xfrm>
        </p:grpSpPr>
        <p:sp>
          <p:nvSpPr>
            <p:cNvPr id="3643" name="Google Shape;3643;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67"/>
          <p:cNvGrpSpPr/>
          <p:nvPr/>
        </p:nvGrpSpPr>
        <p:grpSpPr>
          <a:xfrm>
            <a:off x="7648472" y="3039750"/>
            <a:ext cx="104231" cy="320340"/>
            <a:chOff x="7564426" y="3224343"/>
            <a:chExt cx="119985" cy="368801"/>
          </a:xfrm>
        </p:grpSpPr>
        <p:sp>
          <p:nvSpPr>
            <p:cNvPr id="3695" name="Google Shape;3695;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67"/>
          <p:cNvGrpSpPr/>
          <p:nvPr/>
        </p:nvGrpSpPr>
        <p:grpSpPr>
          <a:xfrm>
            <a:off x="7347961" y="3033852"/>
            <a:ext cx="189489" cy="332132"/>
            <a:chOff x="8370831" y="3202002"/>
            <a:chExt cx="218129" cy="382376"/>
          </a:xfrm>
        </p:grpSpPr>
        <p:sp>
          <p:nvSpPr>
            <p:cNvPr id="3698" name="Google Shape;3698;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67"/>
          <p:cNvGrpSpPr/>
          <p:nvPr/>
        </p:nvGrpSpPr>
        <p:grpSpPr>
          <a:xfrm>
            <a:off x="8071350" y="3444984"/>
            <a:ext cx="309429" cy="267000"/>
            <a:chOff x="6742064" y="3750480"/>
            <a:chExt cx="399315" cy="344560"/>
          </a:xfrm>
        </p:grpSpPr>
        <p:sp>
          <p:nvSpPr>
            <p:cNvPr id="3701" name="Google Shape;3701;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67"/>
          <p:cNvGrpSpPr/>
          <p:nvPr/>
        </p:nvGrpSpPr>
        <p:grpSpPr>
          <a:xfrm>
            <a:off x="7610369" y="3796031"/>
            <a:ext cx="180437" cy="281608"/>
            <a:chOff x="7248525" y="3739696"/>
            <a:chExt cx="230531" cy="359790"/>
          </a:xfrm>
        </p:grpSpPr>
        <p:sp>
          <p:nvSpPr>
            <p:cNvPr id="3704" name="Google Shape;3704;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67"/>
          <p:cNvGrpSpPr/>
          <p:nvPr/>
        </p:nvGrpSpPr>
        <p:grpSpPr>
          <a:xfrm>
            <a:off x="7856288" y="3439255"/>
            <a:ext cx="162896" cy="278710"/>
            <a:chOff x="7601242" y="3729267"/>
            <a:chExt cx="222566" cy="380803"/>
          </a:xfrm>
        </p:grpSpPr>
        <p:sp>
          <p:nvSpPr>
            <p:cNvPr id="3707" name="Google Shape;3707;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9" name="Google Shape;3709;p6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0" name="Google Shape;3710;p67"/>
          <p:cNvGrpSpPr/>
          <p:nvPr/>
        </p:nvGrpSpPr>
        <p:grpSpPr>
          <a:xfrm>
            <a:off x="7345934" y="3440396"/>
            <a:ext cx="193543" cy="275990"/>
            <a:chOff x="8304647" y="3738687"/>
            <a:chExt cx="225076" cy="320956"/>
          </a:xfrm>
        </p:grpSpPr>
        <p:sp>
          <p:nvSpPr>
            <p:cNvPr id="3711" name="Google Shape;3711;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67"/>
          <p:cNvGrpSpPr/>
          <p:nvPr/>
        </p:nvGrpSpPr>
        <p:grpSpPr>
          <a:xfrm>
            <a:off x="7618426" y="3440396"/>
            <a:ext cx="178492" cy="275990"/>
            <a:chOff x="8615101" y="3738687"/>
            <a:chExt cx="207573" cy="320956"/>
          </a:xfrm>
        </p:grpSpPr>
        <p:sp>
          <p:nvSpPr>
            <p:cNvPr id="3715" name="Google Shape;3715;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8" name="Google Shape;3718;p6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9" name="Google Shape;3719;p67"/>
          <p:cNvGrpSpPr/>
          <p:nvPr/>
        </p:nvGrpSpPr>
        <p:grpSpPr>
          <a:xfrm>
            <a:off x="6013131" y="3561884"/>
            <a:ext cx="557670" cy="511283"/>
            <a:chOff x="6015419" y="3716859"/>
            <a:chExt cx="557671" cy="511283"/>
          </a:xfrm>
        </p:grpSpPr>
        <p:sp>
          <p:nvSpPr>
            <p:cNvPr id="3720" name="Google Shape;3720;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1" name="Google Shape;3721;p67"/>
            <p:cNvGrpSpPr/>
            <p:nvPr/>
          </p:nvGrpSpPr>
          <p:grpSpPr>
            <a:xfrm>
              <a:off x="6036094" y="3716980"/>
              <a:ext cx="529860" cy="510468"/>
              <a:chOff x="6036094" y="3716980"/>
              <a:chExt cx="529860" cy="510468"/>
            </a:xfrm>
          </p:grpSpPr>
          <p:sp>
            <p:nvSpPr>
              <p:cNvPr id="3722" name="Google Shape;3722;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2" name="Google Shape;3732;p67"/>
          <p:cNvGrpSpPr/>
          <p:nvPr/>
        </p:nvGrpSpPr>
        <p:grpSpPr>
          <a:xfrm>
            <a:off x="6642016" y="2918653"/>
            <a:ext cx="576302" cy="511871"/>
            <a:chOff x="6644304" y="3073628"/>
            <a:chExt cx="576302" cy="511871"/>
          </a:xfrm>
        </p:grpSpPr>
        <p:sp>
          <p:nvSpPr>
            <p:cNvPr id="3733" name="Google Shape;3733;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4" name="Google Shape;3734;p67"/>
            <p:cNvGrpSpPr/>
            <p:nvPr/>
          </p:nvGrpSpPr>
          <p:grpSpPr>
            <a:xfrm>
              <a:off x="6712169" y="3085440"/>
              <a:ext cx="481622" cy="494913"/>
              <a:chOff x="6712169" y="3085440"/>
              <a:chExt cx="481622" cy="494913"/>
            </a:xfrm>
          </p:grpSpPr>
          <p:sp>
            <p:nvSpPr>
              <p:cNvPr id="3735" name="Google Shape;3735;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0" name="Google Shape;3740;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3" name="Google Shape;3743;p6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4" name="Google Shape;3744;p67"/>
          <p:cNvGrpSpPr/>
          <p:nvPr/>
        </p:nvGrpSpPr>
        <p:grpSpPr>
          <a:xfrm>
            <a:off x="6649867" y="3561648"/>
            <a:ext cx="560631" cy="511352"/>
            <a:chOff x="6652154" y="3716623"/>
            <a:chExt cx="560631" cy="511352"/>
          </a:xfrm>
        </p:grpSpPr>
        <p:sp>
          <p:nvSpPr>
            <p:cNvPr id="3745" name="Google Shape;3745;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6" name="Google Shape;3746;p67"/>
            <p:cNvGrpSpPr/>
            <p:nvPr/>
          </p:nvGrpSpPr>
          <p:grpSpPr>
            <a:xfrm>
              <a:off x="6669657" y="3716715"/>
              <a:ext cx="466779" cy="464290"/>
              <a:chOff x="6669657" y="3716715"/>
              <a:chExt cx="466779" cy="464290"/>
            </a:xfrm>
          </p:grpSpPr>
          <p:sp>
            <p:nvSpPr>
              <p:cNvPr id="3747" name="Google Shape;3747;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0" name="Google Shape;3760;p67"/>
          <p:cNvGrpSpPr/>
          <p:nvPr/>
        </p:nvGrpSpPr>
        <p:grpSpPr>
          <a:xfrm>
            <a:off x="7843958" y="3843056"/>
            <a:ext cx="187557" cy="187557"/>
            <a:chOff x="8565775" y="671075"/>
            <a:chExt cx="441000" cy="441000"/>
          </a:xfrm>
        </p:grpSpPr>
        <p:sp>
          <p:nvSpPr>
            <p:cNvPr id="3761" name="Google Shape;3761;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3" name="Google Shape;3763;p6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5" name="Google Shape;3765;p67"/>
          <p:cNvGrpSpPr/>
          <p:nvPr/>
        </p:nvGrpSpPr>
        <p:grpSpPr>
          <a:xfrm>
            <a:off x="5997813" y="2921275"/>
            <a:ext cx="587871" cy="512373"/>
            <a:chOff x="6000100" y="3076250"/>
            <a:chExt cx="587871" cy="512373"/>
          </a:xfrm>
        </p:grpSpPr>
        <p:sp>
          <p:nvSpPr>
            <p:cNvPr id="3766" name="Google Shape;3766;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7" name="Google Shape;3767;p67"/>
            <p:cNvGrpSpPr/>
            <p:nvPr/>
          </p:nvGrpSpPr>
          <p:grpSpPr>
            <a:xfrm>
              <a:off x="6031360" y="3076713"/>
              <a:ext cx="539107" cy="480965"/>
              <a:chOff x="6031360" y="3076713"/>
              <a:chExt cx="539107" cy="480965"/>
            </a:xfrm>
          </p:grpSpPr>
          <p:sp>
            <p:nvSpPr>
              <p:cNvPr id="3768" name="Google Shape;3768;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75" name="Google Shape;3775;p67"/>
          <p:cNvGrpSpPr/>
          <p:nvPr/>
        </p:nvGrpSpPr>
        <p:grpSpPr>
          <a:xfrm>
            <a:off x="3416804" y="902588"/>
            <a:ext cx="2310381" cy="1488888"/>
            <a:chOff x="229225" y="549050"/>
            <a:chExt cx="7161750" cy="4615275"/>
          </a:xfrm>
        </p:grpSpPr>
        <p:sp>
          <p:nvSpPr>
            <p:cNvPr id="3776" name="Google Shape;3776;p6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3" name="Google Shape;3893;p67"/>
          <p:cNvGrpSpPr/>
          <p:nvPr/>
        </p:nvGrpSpPr>
        <p:grpSpPr>
          <a:xfrm>
            <a:off x="3514722" y="2832485"/>
            <a:ext cx="2310282" cy="1374222"/>
            <a:chOff x="238125" y="732525"/>
            <a:chExt cx="7130500" cy="4241425"/>
          </a:xfrm>
        </p:grpSpPr>
        <p:sp>
          <p:nvSpPr>
            <p:cNvPr id="3894" name="Google Shape;3894;p6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1CC958-EB62-6596-9A81-14E388E4D471}"/>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CB57DA13-4321-EDE2-E445-4B37A1DA60D5}"/>
              </a:ext>
            </a:extLst>
          </p:cNvPr>
          <p:cNvSpPr txBox="1"/>
          <p:nvPr/>
        </p:nvSpPr>
        <p:spPr>
          <a:xfrm>
            <a:off x="275958" y="1223635"/>
            <a:ext cx="4885660" cy="3139321"/>
          </a:xfrm>
          <a:prstGeom prst="rect">
            <a:avLst/>
          </a:prstGeom>
          <a:noFill/>
        </p:spPr>
        <p:txBody>
          <a:bodyPr wrap="square" anchor="ctr">
            <a:noAutofit/>
          </a:bodyPr>
          <a:lstStyle/>
          <a:p>
            <a:pPr algn="ctr">
              <a:spcBef>
                <a:spcPts val="1000"/>
              </a:spcBef>
              <a:spcAft>
                <a:spcPts val="1000"/>
              </a:spcAft>
            </a:pPr>
            <a:r>
              <a:rPr lang="es-MX" sz="2000" b="1" dirty="0">
                <a:solidFill>
                  <a:schemeClr val="bg1"/>
                </a:solidFill>
              </a:rPr>
              <a:t> Lista de Contactos Personalizada</a:t>
            </a:r>
          </a:p>
          <a:p>
            <a:pPr algn="ctr">
              <a:spcBef>
                <a:spcPts val="1000"/>
              </a:spcBef>
              <a:spcAft>
                <a:spcPts val="1000"/>
              </a:spcAft>
            </a:pPr>
            <a:r>
              <a:rPr lang="es-MX" sz="1800" dirty="0">
                <a:solidFill>
                  <a:schemeClr val="accent5">
                    <a:lumMod val="20000"/>
                    <a:lumOff val="80000"/>
                  </a:schemeClr>
                </a:solidFill>
              </a:rPr>
              <a:t>Es como tener una lista de contactos donde cada persona está identificada por un nombre único. Cuando necesitas la información de alguien, simplemente buscas su nombre y obtienes toda su información de contacto de inmediato.</a:t>
            </a:r>
          </a:p>
        </p:txBody>
      </p:sp>
      <p:sp>
        <p:nvSpPr>
          <p:cNvPr id="6" name="CuadroTexto 5">
            <a:extLst>
              <a:ext uri="{FF2B5EF4-FFF2-40B4-BE49-F238E27FC236}">
                <a16:creationId xmlns:a16="http://schemas.microsoft.com/office/drawing/2014/main" id="{48489A2E-595E-DD1F-888E-D82931AF7822}"/>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C1C0F8F1-16A5-5A0B-ACC6-EE955B7621B7}"/>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4D95F6B1-C59C-C106-8A99-7C77DFD6CE7A}"/>
              </a:ext>
            </a:extLst>
          </p:cNvPr>
          <p:cNvSpPr/>
          <p:nvPr/>
        </p:nvSpPr>
        <p:spPr>
          <a:xfrm>
            <a:off x="5547536" y="1135015"/>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16268265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11"/>
        <p:cNvGrpSpPr/>
        <p:nvPr/>
      </p:nvGrpSpPr>
      <p:grpSpPr>
        <a:xfrm>
          <a:off x="0" y="0"/>
          <a:ext cx="0" cy="0"/>
          <a:chOff x="0" y="0"/>
          <a:chExt cx="0" cy="0"/>
        </a:xfrm>
      </p:grpSpPr>
      <p:grpSp>
        <p:nvGrpSpPr>
          <p:cNvPr id="4012" name="Google Shape;4012;p68"/>
          <p:cNvGrpSpPr/>
          <p:nvPr/>
        </p:nvGrpSpPr>
        <p:grpSpPr>
          <a:xfrm>
            <a:off x="729274" y="969771"/>
            <a:ext cx="2507799" cy="206239"/>
            <a:chOff x="106648" y="895722"/>
            <a:chExt cx="4481413" cy="374300"/>
          </a:xfrm>
        </p:grpSpPr>
        <p:grpSp>
          <p:nvGrpSpPr>
            <p:cNvPr id="4013" name="Google Shape;4013;p68"/>
            <p:cNvGrpSpPr/>
            <p:nvPr/>
          </p:nvGrpSpPr>
          <p:grpSpPr>
            <a:xfrm>
              <a:off x="2233276" y="895722"/>
              <a:ext cx="1082667" cy="223591"/>
              <a:chOff x="4808316" y="2800065"/>
              <a:chExt cx="1999386" cy="412910"/>
            </a:xfrm>
          </p:grpSpPr>
          <p:sp>
            <p:nvSpPr>
              <p:cNvPr id="4014" name="Google Shape;4014;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5" name="Google Shape;4015;p68"/>
              <p:cNvGrpSpPr/>
              <p:nvPr/>
            </p:nvGrpSpPr>
            <p:grpSpPr>
              <a:xfrm>
                <a:off x="4808316" y="2800065"/>
                <a:ext cx="92400" cy="411825"/>
                <a:chOff x="845575" y="2563700"/>
                <a:chExt cx="92400" cy="411825"/>
              </a:xfrm>
            </p:grpSpPr>
            <p:cxnSp>
              <p:nvCxnSpPr>
                <p:cNvPr id="4016" name="Google Shape;4016;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017" name="Google Shape;4017;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8" name="Google Shape;4018;p68"/>
            <p:cNvGrpSpPr/>
            <p:nvPr/>
          </p:nvGrpSpPr>
          <p:grpSpPr>
            <a:xfrm>
              <a:off x="106648" y="895722"/>
              <a:ext cx="1088401" cy="223591"/>
              <a:chOff x="881025" y="2800065"/>
              <a:chExt cx="2009975" cy="412910"/>
            </a:xfrm>
          </p:grpSpPr>
          <p:sp>
            <p:nvSpPr>
              <p:cNvPr id="4019" name="Google Shape;4019;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8"/>
              <p:cNvGrpSpPr/>
              <p:nvPr/>
            </p:nvGrpSpPr>
            <p:grpSpPr>
              <a:xfrm>
                <a:off x="881025" y="2800065"/>
                <a:ext cx="92400" cy="411825"/>
                <a:chOff x="845575" y="2563700"/>
                <a:chExt cx="92400" cy="411825"/>
              </a:xfrm>
            </p:grpSpPr>
            <p:cxnSp>
              <p:nvCxnSpPr>
                <p:cNvPr id="4021" name="Google Shape;4021;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022" name="Google Shape;4022;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3" name="Google Shape;4023;p68"/>
            <p:cNvGrpSpPr/>
            <p:nvPr/>
          </p:nvGrpSpPr>
          <p:grpSpPr>
            <a:xfrm>
              <a:off x="1172346" y="1047018"/>
              <a:ext cx="1083151" cy="223003"/>
              <a:chOff x="2849073" y="3079467"/>
              <a:chExt cx="2000279" cy="411825"/>
            </a:xfrm>
          </p:grpSpPr>
          <p:sp>
            <p:nvSpPr>
              <p:cNvPr id="4024" name="Google Shape;4024;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5" name="Google Shape;4025;p68"/>
              <p:cNvGrpSpPr/>
              <p:nvPr/>
            </p:nvGrpSpPr>
            <p:grpSpPr>
              <a:xfrm rot="10800000">
                <a:off x="2849073" y="3079467"/>
                <a:ext cx="92400" cy="411825"/>
                <a:chOff x="2070100" y="2563700"/>
                <a:chExt cx="92400" cy="411825"/>
              </a:xfrm>
            </p:grpSpPr>
            <p:cxnSp>
              <p:nvCxnSpPr>
                <p:cNvPr id="4026" name="Google Shape;4026;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027" name="Google Shape;4027;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8" name="Google Shape;4028;p68"/>
            <p:cNvGrpSpPr/>
            <p:nvPr/>
          </p:nvGrpSpPr>
          <p:grpSpPr>
            <a:xfrm>
              <a:off x="3290132" y="1047018"/>
              <a:ext cx="1297929" cy="223003"/>
              <a:chOff x="6760035" y="3079467"/>
              <a:chExt cx="2396914" cy="411825"/>
            </a:xfrm>
          </p:grpSpPr>
          <p:sp>
            <p:nvSpPr>
              <p:cNvPr id="4029" name="Google Shape;4029;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0" name="Google Shape;4030;p68"/>
              <p:cNvGrpSpPr/>
              <p:nvPr/>
            </p:nvGrpSpPr>
            <p:grpSpPr>
              <a:xfrm rot="10800000">
                <a:off x="6760035" y="3079467"/>
                <a:ext cx="92400" cy="411825"/>
                <a:chOff x="2070100" y="2563700"/>
                <a:chExt cx="92400" cy="411825"/>
              </a:xfrm>
            </p:grpSpPr>
            <p:cxnSp>
              <p:nvCxnSpPr>
                <p:cNvPr id="4031" name="Google Shape;4031;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032" name="Google Shape;4032;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33" name="Google Shape;4033;p68"/>
          <p:cNvGrpSpPr/>
          <p:nvPr/>
        </p:nvGrpSpPr>
        <p:grpSpPr>
          <a:xfrm>
            <a:off x="2147036" y="3369142"/>
            <a:ext cx="1086701" cy="799429"/>
            <a:chOff x="2183288" y="3555572"/>
            <a:chExt cx="1136241" cy="835873"/>
          </a:xfrm>
        </p:grpSpPr>
        <p:sp>
          <p:nvSpPr>
            <p:cNvPr id="4034" name="Google Shape;4034;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5" name="Google Shape;4035;p68"/>
            <p:cNvGrpSpPr/>
            <p:nvPr/>
          </p:nvGrpSpPr>
          <p:grpSpPr>
            <a:xfrm>
              <a:off x="2205895" y="3637269"/>
              <a:ext cx="1089848" cy="724993"/>
              <a:chOff x="2205895" y="3637269"/>
              <a:chExt cx="1089848" cy="724993"/>
            </a:xfrm>
          </p:grpSpPr>
          <p:sp>
            <p:nvSpPr>
              <p:cNvPr id="4036" name="Google Shape;4036;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2" name="Google Shape;4042;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3" name="Google Shape;4043;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44" name="Google Shape;4044;p68"/>
            <p:cNvGrpSpPr/>
            <p:nvPr/>
          </p:nvGrpSpPr>
          <p:grpSpPr>
            <a:xfrm>
              <a:off x="3173850" y="3779426"/>
              <a:ext cx="145679" cy="70048"/>
              <a:chOff x="3173850" y="3779426"/>
              <a:chExt cx="145679" cy="70048"/>
            </a:xfrm>
          </p:grpSpPr>
          <p:cxnSp>
            <p:nvCxnSpPr>
              <p:cNvPr id="4045" name="Google Shape;4045;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046" name="Google Shape;4046;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68"/>
            <p:cNvGrpSpPr/>
            <p:nvPr/>
          </p:nvGrpSpPr>
          <p:grpSpPr>
            <a:xfrm>
              <a:off x="2183288" y="4139483"/>
              <a:ext cx="145133" cy="70048"/>
              <a:chOff x="2183288" y="4139483"/>
              <a:chExt cx="145133" cy="70048"/>
            </a:xfrm>
          </p:grpSpPr>
          <p:cxnSp>
            <p:nvCxnSpPr>
              <p:cNvPr id="4048" name="Google Shape;4048;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049" name="Google Shape;4049;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0" name="Google Shape;4050;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51" name="Google Shape;4051;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052" name="Google Shape;4052;p68"/>
            <p:cNvGrpSpPr/>
            <p:nvPr/>
          </p:nvGrpSpPr>
          <p:grpSpPr>
            <a:xfrm>
              <a:off x="2943836" y="4268886"/>
              <a:ext cx="60717" cy="122559"/>
              <a:chOff x="2943836" y="4268886"/>
              <a:chExt cx="60717" cy="122559"/>
            </a:xfrm>
          </p:grpSpPr>
          <p:sp>
            <p:nvSpPr>
              <p:cNvPr id="4053" name="Google Shape;4053;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54" name="Google Shape;4054;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055" name="Google Shape;4055;p68"/>
          <p:cNvGrpSpPr/>
          <p:nvPr/>
        </p:nvGrpSpPr>
        <p:grpSpPr>
          <a:xfrm>
            <a:off x="3409981" y="1290142"/>
            <a:ext cx="1675870" cy="758251"/>
            <a:chOff x="3530532" y="1496185"/>
            <a:chExt cx="1562000" cy="706730"/>
          </a:xfrm>
        </p:grpSpPr>
        <p:cxnSp>
          <p:nvCxnSpPr>
            <p:cNvPr id="4056" name="Google Shape;4056;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057" name="Google Shape;4057;p68"/>
            <p:cNvGrpSpPr/>
            <p:nvPr/>
          </p:nvGrpSpPr>
          <p:grpSpPr>
            <a:xfrm>
              <a:off x="3530532" y="1496185"/>
              <a:ext cx="323430" cy="463587"/>
              <a:chOff x="3530532" y="1496185"/>
              <a:chExt cx="323430" cy="463587"/>
            </a:xfrm>
          </p:grpSpPr>
          <p:grpSp>
            <p:nvGrpSpPr>
              <p:cNvPr id="4058" name="Google Shape;4058;p68"/>
              <p:cNvGrpSpPr/>
              <p:nvPr/>
            </p:nvGrpSpPr>
            <p:grpSpPr>
              <a:xfrm>
                <a:off x="3567462" y="1496185"/>
                <a:ext cx="286500" cy="361376"/>
                <a:chOff x="3567462" y="1496185"/>
                <a:chExt cx="286500" cy="361376"/>
              </a:xfrm>
            </p:grpSpPr>
            <p:cxnSp>
              <p:nvCxnSpPr>
                <p:cNvPr id="4059" name="Google Shape;4059;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60" name="Google Shape;4060;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1" name="Google Shape;4061;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68"/>
            <p:cNvGrpSpPr/>
            <p:nvPr/>
          </p:nvGrpSpPr>
          <p:grpSpPr>
            <a:xfrm>
              <a:off x="3891569" y="1779209"/>
              <a:ext cx="323945" cy="423706"/>
              <a:chOff x="3891569" y="1779209"/>
              <a:chExt cx="323945" cy="423706"/>
            </a:xfrm>
          </p:grpSpPr>
          <p:grpSp>
            <p:nvGrpSpPr>
              <p:cNvPr id="4063" name="Google Shape;4063;p68"/>
              <p:cNvGrpSpPr/>
              <p:nvPr/>
            </p:nvGrpSpPr>
            <p:grpSpPr>
              <a:xfrm>
                <a:off x="3929014" y="1881638"/>
                <a:ext cx="286500" cy="321278"/>
                <a:chOff x="3929014" y="1881638"/>
                <a:chExt cx="286500" cy="321278"/>
              </a:xfrm>
            </p:grpSpPr>
            <p:cxnSp>
              <p:nvCxnSpPr>
                <p:cNvPr id="4064" name="Google Shape;4064;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065" name="Google Shape;4065;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6" name="Google Shape;4066;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7" name="Google Shape;4067;p68"/>
            <p:cNvGrpSpPr/>
            <p:nvPr/>
          </p:nvGrpSpPr>
          <p:grpSpPr>
            <a:xfrm>
              <a:off x="4252606" y="1496185"/>
              <a:ext cx="324721" cy="463587"/>
              <a:chOff x="4252606" y="1496185"/>
              <a:chExt cx="324721" cy="463587"/>
            </a:xfrm>
          </p:grpSpPr>
          <p:grpSp>
            <p:nvGrpSpPr>
              <p:cNvPr id="4068" name="Google Shape;4068;p68"/>
              <p:cNvGrpSpPr/>
              <p:nvPr/>
            </p:nvGrpSpPr>
            <p:grpSpPr>
              <a:xfrm>
                <a:off x="4290828" y="1496185"/>
                <a:ext cx="286500" cy="361376"/>
                <a:chOff x="4290828" y="1496185"/>
                <a:chExt cx="286500" cy="361376"/>
              </a:xfrm>
            </p:grpSpPr>
            <p:cxnSp>
              <p:nvCxnSpPr>
                <p:cNvPr id="4069" name="Google Shape;4069;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070" name="Google Shape;4070;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1" name="Google Shape;4071;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68"/>
            <p:cNvGrpSpPr/>
            <p:nvPr/>
          </p:nvGrpSpPr>
          <p:grpSpPr>
            <a:xfrm>
              <a:off x="4613643" y="1763716"/>
              <a:ext cx="325308" cy="439200"/>
              <a:chOff x="4613643" y="1763716"/>
              <a:chExt cx="325308" cy="439200"/>
            </a:xfrm>
          </p:grpSpPr>
          <p:grpSp>
            <p:nvGrpSpPr>
              <p:cNvPr id="4073" name="Google Shape;4073;p68"/>
              <p:cNvGrpSpPr/>
              <p:nvPr/>
            </p:nvGrpSpPr>
            <p:grpSpPr>
              <a:xfrm>
                <a:off x="4652451" y="1879538"/>
                <a:ext cx="286500" cy="323378"/>
                <a:chOff x="4652451" y="1879538"/>
                <a:chExt cx="286500" cy="323378"/>
              </a:xfrm>
            </p:grpSpPr>
            <p:cxnSp>
              <p:nvCxnSpPr>
                <p:cNvPr id="4074" name="Google Shape;4074;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075" name="Google Shape;4075;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6" name="Google Shape;4076;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7" name="Google Shape;4077;p68"/>
          <p:cNvGrpSpPr/>
          <p:nvPr/>
        </p:nvGrpSpPr>
        <p:grpSpPr>
          <a:xfrm>
            <a:off x="3421841" y="2143768"/>
            <a:ext cx="1652173" cy="391517"/>
            <a:chOff x="3512551" y="2358270"/>
            <a:chExt cx="1597383" cy="378533"/>
          </a:xfrm>
        </p:grpSpPr>
        <p:cxnSp>
          <p:nvCxnSpPr>
            <p:cNvPr id="4078" name="Google Shape;4078;p68"/>
            <p:cNvCxnSpPr>
              <a:stCxn id="4079" idx="6"/>
              <a:endCxn id="4080"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081" name="Google Shape;4081;p68"/>
            <p:cNvGrpSpPr/>
            <p:nvPr/>
          </p:nvGrpSpPr>
          <p:grpSpPr>
            <a:xfrm>
              <a:off x="3512551" y="2358270"/>
              <a:ext cx="225647" cy="307714"/>
              <a:chOff x="2182679" y="2004714"/>
              <a:chExt cx="792300" cy="1080458"/>
            </a:xfrm>
          </p:grpSpPr>
          <p:cxnSp>
            <p:nvCxnSpPr>
              <p:cNvPr id="4082" name="Google Shape;4082;p68"/>
              <p:cNvCxnSpPr>
                <a:stCxn id="4083"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79" name="Google Shape;4079;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68"/>
            <p:cNvGrpSpPr/>
            <p:nvPr/>
          </p:nvGrpSpPr>
          <p:grpSpPr>
            <a:xfrm>
              <a:off x="3969644" y="2440153"/>
              <a:ext cx="225853" cy="296651"/>
              <a:chOff x="3775710" y="1729289"/>
              <a:chExt cx="136500" cy="179289"/>
            </a:xfrm>
          </p:grpSpPr>
          <p:cxnSp>
            <p:nvCxnSpPr>
              <p:cNvPr id="4085" name="Google Shape;4085;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086" name="Google Shape;4086;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68"/>
            <p:cNvGrpSpPr/>
            <p:nvPr/>
          </p:nvGrpSpPr>
          <p:grpSpPr>
            <a:xfrm>
              <a:off x="4427051" y="2358270"/>
              <a:ext cx="225647" cy="307714"/>
              <a:chOff x="5393704" y="2004714"/>
              <a:chExt cx="792300" cy="1080458"/>
            </a:xfrm>
          </p:grpSpPr>
          <p:cxnSp>
            <p:nvCxnSpPr>
              <p:cNvPr id="4089" name="Google Shape;4089;p68"/>
              <p:cNvCxnSpPr>
                <a:stCxn id="4090"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091" name="Google Shape;4091;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68"/>
            <p:cNvGrpSpPr/>
            <p:nvPr/>
          </p:nvGrpSpPr>
          <p:grpSpPr>
            <a:xfrm>
              <a:off x="4884287" y="2440252"/>
              <a:ext cx="225647" cy="296532"/>
              <a:chOff x="6999166" y="2292572"/>
              <a:chExt cx="792300" cy="1041192"/>
            </a:xfrm>
          </p:grpSpPr>
          <p:cxnSp>
            <p:nvCxnSpPr>
              <p:cNvPr id="4093" name="Google Shape;4093;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080" name="Google Shape;4080;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5" name="Google Shape;4095;p68"/>
          <p:cNvGrpSpPr/>
          <p:nvPr/>
        </p:nvGrpSpPr>
        <p:grpSpPr>
          <a:xfrm>
            <a:off x="6842649" y="979967"/>
            <a:ext cx="1581844" cy="732818"/>
            <a:chOff x="634175" y="2986275"/>
            <a:chExt cx="3147949" cy="1458344"/>
          </a:xfrm>
        </p:grpSpPr>
        <p:cxnSp>
          <p:nvCxnSpPr>
            <p:cNvPr id="4096" name="Google Shape;4096;p68"/>
            <p:cNvCxnSpPr>
              <a:stCxn id="4097" idx="4"/>
              <a:endCxn id="4098"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099" name="Google Shape;4099;p68"/>
            <p:cNvCxnSpPr>
              <a:stCxn id="4098" idx="0"/>
              <a:endCxn id="4100"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01" name="Google Shape;4101;p68"/>
            <p:cNvCxnSpPr>
              <a:stCxn id="4100" idx="4"/>
              <a:endCxn id="4102"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03" name="Google Shape;4103;p68"/>
            <p:cNvCxnSpPr>
              <a:stCxn id="4102" idx="0"/>
              <a:endCxn id="4104"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104" name="Google Shape;4104;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00" name="Google Shape;4100;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97" name="Google Shape;4097;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02" name="Google Shape;4102;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098" name="Google Shape;4098;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05" name="Google Shape;4105;p68"/>
          <p:cNvGrpSpPr/>
          <p:nvPr/>
        </p:nvGrpSpPr>
        <p:grpSpPr>
          <a:xfrm>
            <a:off x="3410364" y="2674277"/>
            <a:ext cx="1675128" cy="313674"/>
            <a:chOff x="998425" y="1182125"/>
            <a:chExt cx="1065400" cy="199500"/>
          </a:xfrm>
        </p:grpSpPr>
        <p:sp>
          <p:nvSpPr>
            <p:cNvPr id="4106" name="Google Shape;4106;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68"/>
          <p:cNvGrpSpPr/>
          <p:nvPr/>
        </p:nvGrpSpPr>
        <p:grpSpPr>
          <a:xfrm>
            <a:off x="3410363" y="3630244"/>
            <a:ext cx="1675129" cy="525345"/>
            <a:chOff x="5194708" y="3484366"/>
            <a:chExt cx="3148148" cy="987304"/>
          </a:xfrm>
        </p:grpSpPr>
        <p:grpSp>
          <p:nvGrpSpPr>
            <p:cNvPr id="4112" name="Google Shape;4112;p68"/>
            <p:cNvGrpSpPr/>
            <p:nvPr/>
          </p:nvGrpSpPr>
          <p:grpSpPr>
            <a:xfrm>
              <a:off x="7531521" y="3484366"/>
              <a:ext cx="811335" cy="987304"/>
              <a:chOff x="3379425" y="1617275"/>
              <a:chExt cx="1090650" cy="1327200"/>
            </a:xfrm>
          </p:grpSpPr>
          <p:sp>
            <p:nvSpPr>
              <p:cNvPr id="4113" name="Google Shape;4113;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68"/>
            <p:cNvGrpSpPr/>
            <p:nvPr/>
          </p:nvGrpSpPr>
          <p:grpSpPr>
            <a:xfrm>
              <a:off x="6752546" y="3484366"/>
              <a:ext cx="811428" cy="987304"/>
              <a:chOff x="2332275" y="1617275"/>
              <a:chExt cx="1090775" cy="1327200"/>
            </a:xfrm>
          </p:grpSpPr>
          <p:sp>
            <p:nvSpPr>
              <p:cNvPr id="4117" name="Google Shape;4117;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68"/>
            <p:cNvGrpSpPr/>
            <p:nvPr/>
          </p:nvGrpSpPr>
          <p:grpSpPr>
            <a:xfrm>
              <a:off x="5973664" y="3484366"/>
              <a:ext cx="811335" cy="987304"/>
              <a:chOff x="1285250" y="1617275"/>
              <a:chExt cx="1090650" cy="1327200"/>
            </a:xfrm>
          </p:grpSpPr>
          <p:sp>
            <p:nvSpPr>
              <p:cNvPr id="4121" name="Google Shape;4121;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4" name="Google Shape;4124;p68"/>
            <p:cNvGrpSpPr/>
            <p:nvPr/>
          </p:nvGrpSpPr>
          <p:grpSpPr>
            <a:xfrm>
              <a:off x="5194708" y="3484366"/>
              <a:ext cx="811409" cy="987304"/>
              <a:chOff x="238125" y="1617275"/>
              <a:chExt cx="1090750" cy="1327200"/>
            </a:xfrm>
          </p:grpSpPr>
          <p:sp>
            <p:nvSpPr>
              <p:cNvPr id="4125" name="Google Shape;4125;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8" name="Google Shape;4128;p68"/>
          <p:cNvGrpSpPr/>
          <p:nvPr/>
        </p:nvGrpSpPr>
        <p:grpSpPr>
          <a:xfrm>
            <a:off x="6844048" y="2276133"/>
            <a:ext cx="1579046" cy="522230"/>
            <a:chOff x="6853641" y="2534077"/>
            <a:chExt cx="1515545" cy="501229"/>
          </a:xfrm>
        </p:grpSpPr>
        <p:grpSp>
          <p:nvGrpSpPr>
            <p:cNvPr id="4129" name="Google Shape;4129;p68"/>
            <p:cNvGrpSpPr/>
            <p:nvPr/>
          </p:nvGrpSpPr>
          <p:grpSpPr>
            <a:xfrm>
              <a:off x="6853641" y="2618923"/>
              <a:ext cx="1515545" cy="324556"/>
              <a:chOff x="6853641" y="2618923"/>
              <a:chExt cx="1515545" cy="324556"/>
            </a:xfrm>
          </p:grpSpPr>
          <p:sp>
            <p:nvSpPr>
              <p:cNvPr id="4130" name="Google Shape;4130;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68"/>
          <p:cNvGrpSpPr/>
          <p:nvPr/>
        </p:nvGrpSpPr>
        <p:grpSpPr>
          <a:xfrm>
            <a:off x="3438940" y="3151173"/>
            <a:ext cx="1617976" cy="346616"/>
            <a:chOff x="1808063" y="4294338"/>
            <a:chExt cx="3370782" cy="721817"/>
          </a:xfrm>
        </p:grpSpPr>
        <p:sp>
          <p:nvSpPr>
            <p:cNvPr id="4141" name="Google Shape;4141;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68"/>
          <p:cNvGrpSpPr/>
          <p:nvPr/>
        </p:nvGrpSpPr>
        <p:grpSpPr>
          <a:xfrm>
            <a:off x="5264936" y="3817923"/>
            <a:ext cx="1417067" cy="350605"/>
            <a:chOff x="4234950" y="2101012"/>
            <a:chExt cx="4219974" cy="1044090"/>
          </a:xfrm>
        </p:grpSpPr>
        <p:sp>
          <p:nvSpPr>
            <p:cNvPr id="4152" name="Google Shape;4152;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68"/>
          <p:cNvGrpSpPr/>
          <p:nvPr/>
        </p:nvGrpSpPr>
        <p:grpSpPr>
          <a:xfrm>
            <a:off x="6840408" y="1808681"/>
            <a:ext cx="1586327" cy="371557"/>
            <a:chOff x="1247650" y="2075423"/>
            <a:chExt cx="6648477" cy="1557238"/>
          </a:xfrm>
        </p:grpSpPr>
        <p:sp>
          <p:nvSpPr>
            <p:cNvPr id="4169" name="Google Shape;4169;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5" name="Google Shape;4175;p68"/>
          <p:cNvGrpSpPr/>
          <p:nvPr/>
        </p:nvGrpSpPr>
        <p:grpSpPr>
          <a:xfrm>
            <a:off x="5271678" y="961870"/>
            <a:ext cx="1415601" cy="1648533"/>
            <a:chOff x="1839112" y="2209163"/>
            <a:chExt cx="1918159" cy="2233784"/>
          </a:xfrm>
        </p:grpSpPr>
        <p:sp>
          <p:nvSpPr>
            <p:cNvPr id="4176" name="Google Shape;4176;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79" name="Google Shape;4179;p68"/>
            <p:cNvCxnSpPr>
              <a:stCxn id="4176" idx="6"/>
              <a:endCxn id="4177"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80" name="Google Shape;4180;p68"/>
            <p:cNvCxnSpPr>
              <a:stCxn id="4177" idx="4"/>
              <a:endCxn id="4181"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182" name="Google Shape;4182;p68"/>
            <p:cNvCxnSpPr>
              <a:stCxn id="4181" idx="6"/>
              <a:endCxn id="4178"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183" name="Google Shape;4183;p68"/>
            <p:cNvCxnSpPr>
              <a:stCxn id="4178" idx="4"/>
              <a:endCxn id="4184"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181" name="Google Shape;4181;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86" name="Google Shape;4186;p68"/>
            <p:cNvCxnSpPr>
              <a:endCxn id="4185"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187" name="Google Shape;4187;p68"/>
          <p:cNvGrpSpPr/>
          <p:nvPr/>
        </p:nvGrpSpPr>
        <p:grpSpPr>
          <a:xfrm>
            <a:off x="3428944" y="979954"/>
            <a:ext cx="1637968" cy="154942"/>
            <a:chOff x="238125" y="2506075"/>
            <a:chExt cx="7115411" cy="673075"/>
          </a:xfrm>
        </p:grpSpPr>
        <p:sp>
          <p:nvSpPr>
            <p:cNvPr id="4188" name="Google Shape;4188;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3" name="Google Shape;4193;p68"/>
          <p:cNvGrpSpPr/>
          <p:nvPr/>
        </p:nvGrpSpPr>
        <p:grpSpPr>
          <a:xfrm>
            <a:off x="1969680" y="1294672"/>
            <a:ext cx="1262932" cy="785408"/>
            <a:chOff x="548861" y="389676"/>
            <a:chExt cx="3843371" cy="2390163"/>
          </a:xfrm>
        </p:grpSpPr>
        <p:cxnSp>
          <p:nvCxnSpPr>
            <p:cNvPr id="4194" name="Google Shape;4194;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95" name="Google Shape;4195;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96" name="Google Shape;4196;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197" name="Google Shape;4197;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198" name="Google Shape;4198;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199" name="Google Shape;4199;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00" name="Google Shape;4200;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01" name="Google Shape;4201;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68"/>
          <p:cNvGrpSpPr/>
          <p:nvPr/>
        </p:nvGrpSpPr>
        <p:grpSpPr>
          <a:xfrm>
            <a:off x="757812" y="2401550"/>
            <a:ext cx="1412054" cy="633562"/>
            <a:chOff x="1187400" y="2529299"/>
            <a:chExt cx="6769193" cy="2241903"/>
          </a:xfrm>
        </p:grpSpPr>
        <p:sp>
          <p:nvSpPr>
            <p:cNvPr id="4208" name="Google Shape;4208;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09" name="Google Shape;4209;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10" name="Google Shape;4210;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11" name="Google Shape;4211;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12" name="Google Shape;4212;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13" name="Google Shape;4213;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14" name="Google Shape;4214;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215" name="Google Shape;4215;p68"/>
            <p:cNvCxnSpPr>
              <a:stCxn id="4208" idx="2"/>
              <a:endCxn id="4209"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16" name="Google Shape;4216;p68"/>
            <p:cNvCxnSpPr>
              <a:stCxn id="4210" idx="0"/>
              <a:endCxn id="4208"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17" name="Google Shape;4217;p68"/>
            <p:cNvCxnSpPr>
              <a:stCxn id="4210" idx="2"/>
              <a:endCxn id="4212"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18" name="Google Shape;4218;p68"/>
            <p:cNvCxnSpPr>
              <a:stCxn id="4211" idx="0"/>
              <a:endCxn id="4210"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19" name="Google Shape;4219;p68"/>
            <p:cNvCxnSpPr>
              <a:stCxn id="4209" idx="2"/>
              <a:endCxn id="4214"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20" name="Google Shape;4220;p68"/>
            <p:cNvCxnSpPr>
              <a:stCxn id="4213" idx="0"/>
              <a:endCxn id="4209"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221" name="Google Shape;4221;p68"/>
          <p:cNvGrpSpPr/>
          <p:nvPr/>
        </p:nvGrpSpPr>
        <p:grpSpPr>
          <a:xfrm>
            <a:off x="6844058" y="2894258"/>
            <a:ext cx="1579035" cy="540873"/>
            <a:chOff x="6895650" y="3126697"/>
            <a:chExt cx="1436662" cy="492105"/>
          </a:xfrm>
        </p:grpSpPr>
        <p:sp>
          <p:nvSpPr>
            <p:cNvPr id="4222" name="Google Shape;4222;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7" name="Google Shape;4227;p68"/>
            <p:cNvGrpSpPr/>
            <p:nvPr/>
          </p:nvGrpSpPr>
          <p:grpSpPr>
            <a:xfrm>
              <a:off x="6995957" y="3335810"/>
              <a:ext cx="1230393" cy="71754"/>
              <a:chOff x="6995957" y="3287964"/>
              <a:chExt cx="1230393" cy="71754"/>
            </a:xfrm>
          </p:grpSpPr>
          <p:sp>
            <p:nvSpPr>
              <p:cNvPr id="4228" name="Google Shape;4228;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3" name="Google Shape;4233;p68"/>
          <p:cNvGrpSpPr/>
          <p:nvPr/>
        </p:nvGrpSpPr>
        <p:grpSpPr>
          <a:xfrm>
            <a:off x="6842640" y="3531021"/>
            <a:ext cx="1581862" cy="650625"/>
            <a:chOff x="6777990" y="3710194"/>
            <a:chExt cx="1646915" cy="677382"/>
          </a:xfrm>
        </p:grpSpPr>
        <p:grpSp>
          <p:nvGrpSpPr>
            <p:cNvPr id="4234" name="Google Shape;4234;p68"/>
            <p:cNvGrpSpPr/>
            <p:nvPr/>
          </p:nvGrpSpPr>
          <p:grpSpPr>
            <a:xfrm>
              <a:off x="6777990" y="3874492"/>
              <a:ext cx="411129" cy="513083"/>
              <a:chOff x="6777990" y="3874492"/>
              <a:chExt cx="411129" cy="513083"/>
            </a:xfrm>
          </p:grpSpPr>
          <p:cxnSp>
            <p:nvCxnSpPr>
              <p:cNvPr id="4235" name="Google Shape;4235;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236" name="Google Shape;4236;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68"/>
            <p:cNvGrpSpPr/>
            <p:nvPr/>
          </p:nvGrpSpPr>
          <p:grpSpPr>
            <a:xfrm>
              <a:off x="7188425" y="3710194"/>
              <a:ext cx="411123" cy="520535"/>
              <a:chOff x="7188425" y="3710194"/>
              <a:chExt cx="411123" cy="520535"/>
            </a:xfrm>
          </p:grpSpPr>
          <p:cxnSp>
            <p:nvCxnSpPr>
              <p:cNvPr id="4238" name="Google Shape;4238;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239" name="Google Shape;4239;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68"/>
            <p:cNvGrpSpPr/>
            <p:nvPr/>
          </p:nvGrpSpPr>
          <p:grpSpPr>
            <a:xfrm>
              <a:off x="7603341" y="3874492"/>
              <a:ext cx="411474" cy="513083"/>
              <a:chOff x="7603341" y="3874492"/>
              <a:chExt cx="411474" cy="513083"/>
            </a:xfrm>
          </p:grpSpPr>
          <p:cxnSp>
            <p:nvCxnSpPr>
              <p:cNvPr id="4241" name="Google Shape;4241;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242" name="Google Shape;4242;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68"/>
            <p:cNvGrpSpPr/>
            <p:nvPr/>
          </p:nvGrpSpPr>
          <p:grpSpPr>
            <a:xfrm>
              <a:off x="8013776" y="3722847"/>
              <a:ext cx="411129" cy="507881"/>
              <a:chOff x="8013776" y="3722847"/>
              <a:chExt cx="411129" cy="507881"/>
            </a:xfrm>
          </p:grpSpPr>
          <p:cxnSp>
            <p:nvCxnSpPr>
              <p:cNvPr id="4244" name="Google Shape;4244;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245" name="Google Shape;4245;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46" name="Google Shape;4246;p68"/>
          <p:cNvGrpSpPr/>
          <p:nvPr/>
        </p:nvGrpSpPr>
        <p:grpSpPr>
          <a:xfrm>
            <a:off x="5262155" y="2703861"/>
            <a:ext cx="1421889" cy="1020603"/>
            <a:chOff x="5190863" y="2824811"/>
            <a:chExt cx="1544860" cy="1108869"/>
          </a:xfrm>
        </p:grpSpPr>
        <p:grpSp>
          <p:nvGrpSpPr>
            <p:cNvPr id="4247" name="Google Shape;4247;p68"/>
            <p:cNvGrpSpPr/>
            <p:nvPr/>
          </p:nvGrpSpPr>
          <p:grpSpPr>
            <a:xfrm>
              <a:off x="5938695" y="3176919"/>
              <a:ext cx="685761" cy="404739"/>
              <a:chOff x="5938695" y="3176919"/>
              <a:chExt cx="685761" cy="404739"/>
            </a:xfrm>
          </p:grpSpPr>
          <p:grpSp>
            <p:nvGrpSpPr>
              <p:cNvPr id="4248" name="Google Shape;4248;p68"/>
              <p:cNvGrpSpPr/>
              <p:nvPr/>
            </p:nvGrpSpPr>
            <p:grpSpPr>
              <a:xfrm>
                <a:off x="5938695" y="3176919"/>
                <a:ext cx="685761" cy="404739"/>
                <a:chOff x="5938695" y="3176919"/>
                <a:chExt cx="685761" cy="404739"/>
              </a:xfrm>
            </p:grpSpPr>
            <p:sp>
              <p:nvSpPr>
                <p:cNvPr id="4249" name="Google Shape;4249;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1" name="Google Shape;4251;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68"/>
            <p:cNvGrpSpPr/>
            <p:nvPr/>
          </p:nvGrpSpPr>
          <p:grpSpPr>
            <a:xfrm>
              <a:off x="5305233" y="3176835"/>
              <a:ext cx="685971" cy="404655"/>
              <a:chOff x="5305233" y="3176835"/>
              <a:chExt cx="685971" cy="404655"/>
            </a:xfrm>
          </p:grpSpPr>
          <p:grpSp>
            <p:nvGrpSpPr>
              <p:cNvPr id="4253" name="Google Shape;4253;p68"/>
              <p:cNvGrpSpPr/>
              <p:nvPr/>
            </p:nvGrpSpPr>
            <p:grpSpPr>
              <a:xfrm>
                <a:off x="5305233" y="3176835"/>
                <a:ext cx="685971" cy="404655"/>
                <a:chOff x="5305233" y="3176835"/>
                <a:chExt cx="685971" cy="404655"/>
              </a:xfrm>
            </p:grpSpPr>
            <p:sp>
              <p:nvSpPr>
                <p:cNvPr id="4254" name="Google Shape;4254;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6" name="Google Shape;4256;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7" name="Google Shape;4257;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8" name="Google Shape;4258;p68"/>
            <p:cNvGrpSpPr/>
            <p:nvPr/>
          </p:nvGrpSpPr>
          <p:grpSpPr>
            <a:xfrm>
              <a:off x="5657361" y="2824811"/>
              <a:ext cx="1078361" cy="404655"/>
              <a:chOff x="5657361" y="2824811"/>
              <a:chExt cx="1078361" cy="404655"/>
            </a:xfrm>
          </p:grpSpPr>
          <p:grpSp>
            <p:nvGrpSpPr>
              <p:cNvPr id="4259" name="Google Shape;4259;p68"/>
              <p:cNvGrpSpPr/>
              <p:nvPr/>
            </p:nvGrpSpPr>
            <p:grpSpPr>
              <a:xfrm>
                <a:off x="5657361" y="2824811"/>
                <a:ext cx="1078361" cy="404655"/>
                <a:chOff x="5657361" y="2824811"/>
                <a:chExt cx="1078361" cy="404655"/>
              </a:xfrm>
            </p:grpSpPr>
            <p:grpSp>
              <p:nvGrpSpPr>
                <p:cNvPr id="4260" name="Google Shape;4260;p68"/>
                <p:cNvGrpSpPr/>
                <p:nvPr/>
              </p:nvGrpSpPr>
              <p:grpSpPr>
                <a:xfrm>
                  <a:off x="5938485" y="2824811"/>
                  <a:ext cx="797237" cy="404655"/>
                  <a:chOff x="5938485" y="2824811"/>
                  <a:chExt cx="797237" cy="404655"/>
                </a:xfrm>
              </p:grpSpPr>
              <p:sp>
                <p:nvSpPr>
                  <p:cNvPr id="4261" name="Google Shape;4261;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3" name="Google Shape;4263;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64" name="Google Shape;4264;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8"/>
            <p:cNvGrpSpPr/>
            <p:nvPr/>
          </p:nvGrpSpPr>
          <p:grpSpPr>
            <a:xfrm>
              <a:off x="5190863" y="3528942"/>
              <a:ext cx="1078026" cy="404739"/>
              <a:chOff x="5190863" y="3528942"/>
              <a:chExt cx="1078026" cy="404739"/>
            </a:xfrm>
          </p:grpSpPr>
          <p:sp>
            <p:nvSpPr>
              <p:cNvPr id="4266" name="Google Shape;4266;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7" name="Google Shape;4267;p68"/>
              <p:cNvGrpSpPr/>
              <p:nvPr/>
            </p:nvGrpSpPr>
            <p:grpSpPr>
              <a:xfrm>
                <a:off x="5190863" y="3528942"/>
                <a:ext cx="1078026" cy="404739"/>
                <a:chOff x="5190863" y="3528942"/>
                <a:chExt cx="1078026" cy="404739"/>
              </a:xfrm>
            </p:grpSpPr>
            <p:sp>
              <p:nvSpPr>
                <p:cNvPr id="4268" name="Google Shape;4268;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70" name="Google Shape;4270;p68"/>
          <p:cNvGrpSpPr/>
          <p:nvPr/>
        </p:nvGrpSpPr>
        <p:grpSpPr>
          <a:xfrm>
            <a:off x="728162" y="1268329"/>
            <a:ext cx="1086719" cy="879487"/>
            <a:chOff x="803162" y="1474292"/>
            <a:chExt cx="1086719" cy="879487"/>
          </a:xfrm>
        </p:grpSpPr>
        <p:grpSp>
          <p:nvGrpSpPr>
            <p:cNvPr id="4271" name="Google Shape;4271;p68"/>
            <p:cNvGrpSpPr/>
            <p:nvPr/>
          </p:nvGrpSpPr>
          <p:grpSpPr>
            <a:xfrm>
              <a:off x="803162" y="1625948"/>
              <a:ext cx="445856" cy="576579"/>
              <a:chOff x="803162" y="1625948"/>
              <a:chExt cx="445856" cy="576579"/>
            </a:xfrm>
          </p:grpSpPr>
          <p:sp>
            <p:nvSpPr>
              <p:cNvPr id="4272" name="Google Shape;4272;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3" name="Google Shape;4273;p68"/>
              <p:cNvGrpSpPr/>
              <p:nvPr/>
            </p:nvGrpSpPr>
            <p:grpSpPr>
              <a:xfrm>
                <a:off x="1056023" y="1625948"/>
                <a:ext cx="192995" cy="576579"/>
                <a:chOff x="1056023" y="1625948"/>
                <a:chExt cx="192995" cy="576579"/>
              </a:xfrm>
            </p:grpSpPr>
            <p:sp>
              <p:nvSpPr>
                <p:cNvPr id="4274" name="Google Shape;4274;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79" name="Google Shape;4279;p68"/>
            <p:cNvGrpSpPr/>
            <p:nvPr/>
          </p:nvGrpSpPr>
          <p:grpSpPr>
            <a:xfrm>
              <a:off x="1371406" y="1474292"/>
              <a:ext cx="518475" cy="879487"/>
              <a:chOff x="1398231" y="1474292"/>
              <a:chExt cx="518475" cy="879487"/>
            </a:xfrm>
          </p:grpSpPr>
          <p:grpSp>
            <p:nvGrpSpPr>
              <p:cNvPr id="4280" name="Google Shape;4280;p68"/>
              <p:cNvGrpSpPr/>
              <p:nvPr/>
            </p:nvGrpSpPr>
            <p:grpSpPr>
              <a:xfrm>
                <a:off x="1398231" y="1474292"/>
                <a:ext cx="518475" cy="341643"/>
                <a:chOff x="1398231" y="1474292"/>
                <a:chExt cx="518475" cy="341643"/>
              </a:xfrm>
            </p:grpSpPr>
            <p:sp>
              <p:nvSpPr>
                <p:cNvPr id="4281" name="Google Shape;4281;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2" name="Google Shape;4282;p68"/>
                <p:cNvGrpSpPr/>
                <p:nvPr/>
              </p:nvGrpSpPr>
              <p:grpSpPr>
                <a:xfrm>
                  <a:off x="1616453" y="1474292"/>
                  <a:ext cx="300253" cy="341643"/>
                  <a:chOff x="1616453" y="1475379"/>
                  <a:chExt cx="300253" cy="341643"/>
                </a:xfrm>
              </p:grpSpPr>
              <p:sp>
                <p:nvSpPr>
                  <p:cNvPr id="4283" name="Google Shape;4283;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0" name="Google Shape;4290;p68"/>
                  <p:cNvGrpSpPr/>
                  <p:nvPr/>
                </p:nvGrpSpPr>
                <p:grpSpPr>
                  <a:xfrm>
                    <a:off x="1839639" y="1475379"/>
                    <a:ext cx="77067" cy="341643"/>
                    <a:chOff x="1839639" y="1475379"/>
                    <a:chExt cx="77067" cy="341643"/>
                  </a:xfrm>
                </p:grpSpPr>
                <p:sp>
                  <p:nvSpPr>
                    <p:cNvPr id="4291" name="Google Shape;4291;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93" name="Google Shape;4293;p68"/>
              <p:cNvGrpSpPr/>
              <p:nvPr/>
            </p:nvGrpSpPr>
            <p:grpSpPr>
              <a:xfrm>
                <a:off x="1398451" y="2012951"/>
                <a:ext cx="518255" cy="340828"/>
                <a:chOff x="1398451" y="2012951"/>
                <a:chExt cx="518255" cy="340828"/>
              </a:xfrm>
            </p:grpSpPr>
            <p:sp>
              <p:nvSpPr>
                <p:cNvPr id="4294" name="Google Shape;4294;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95" name="Google Shape;4295;p68"/>
                <p:cNvGrpSpPr/>
                <p:nvPr/>
              </p:nvGrpSpPr>
              <p:grpSpPr>
                <a:xfrm>
                  <a:off x="1616453" y="2012951"/>
                  <a:ext cx="300253" cy="340828"/>
                  <a:chOff x="1616453" y="2013538"/>
                  <a:chExt cx="300253" cy="340828"/>
                </a:xfrm>
              </p:grpSpPr>
              <p:sp>
                <p:nvSpPr>
                  <p:cNvPr id="4296" name="Google Shape;4296;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3" name="Google Shape;4303;p68"/>
                  <p:cNvGrpSpPr/>
                  <p:nvPr/>
                </p:nvGrpSpPr>
                <p:grpSpPr>
                  <a:xfrm>
                    <a:off x="1839639" y="2013538"/>
                    <a:ext cx="77067" cy="340828"/>
                    <a:chOff x="1839639" y="2013538"/>
                    <a:chExt cx="77067" cy="340828"/>
                  </a:xfrm>
                </p:grpSpPr>
                <p:sp>
                  <p:nvSpPr>
                    <p:cNvPr id="4304" name="Google Shape;4304;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06" name="Google Shape;4306;p68"/>
          <p:cNvGrpSpPr/>
          <p:nvPr/>
        </p:nvGrpSpPr>
        <p:grpSpPr>
          <a:xfrm>
            <a:off x="724986" y="3399516"/>
            <a:ext cx="1368681" cy="682918"/>
            <a:chOff x="724986" y="3605478"/>
            <a:chExt cx="1368681" cy="682918"/>
          </a:xfrm>
        </p:grpSpPr>
        <p:grpSp>
          <p:nvGrpSpPr>
            <p:cNvPr id="4307" name="Google Shape;4307;p68"/>
            <p:cNvGrpSpPr/>
            <p:nvPr/>
          </p:nvGrpSpPr>
          <p:grpSpPr>
            <a:xfrm>
              <a:off x="1289102" y="3823629"/>
              <a:ext cx="240442" cy="250435"/>
              <a:chOff x="-165066" y="3843615"/>
              <a:chExt cx="221259" cy="230455"/>
            </a:xfrm>
          </p:grpSpPr>
          <p:sp>
            <p:nvSpPr>
              <p:cNvPr id="4308" name="Google Shape;4308;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68"/>
            <p:cNvGrpSpPr/>
            <p:nvPr/>
          </p:nvGrpSpPr>
          <p:grpSpPr>
            <a:xfrm>
              <a:off x="724986" y="3605478"/>
              <a:ext cx="1368681" cy="682918"/>
              <a:chOff x="724986" y="3605478"/>
              <a:chExt cx="1368681" cy="682918"/>
            </a:xfrm>
          </p:grpSpPr>
          <p:grpSp>
            <p:nvGrpSpPr>
              <p:cNvPr id="4329" name="Google Shape;4329;p68"/>
              <p:cNvGrpSpPr/>
              <p:nvPr/>
            </p:nvGrpSpPr>
            <p:grpSpPr>
              <a:xfrm>
                <a:off x="1498221" y="4047614"/>
                <a:ext cx="529172" cy="240783"/>
                <a:chOff x="1498221" y="4047614"/>
                <a:chExt cx="529172" cy="240783"/>
              </a:xfrm>
            </p:grpSpPr>
            <p:grpSp>
              <p:nvGrpSpPr>
                <p:cNvPr id="4330" name="Google Shape;4330;p68"/>
                <p:cNvGrpSpPr/>
                <p:nvPr/>
              </p:nvGrpSpPr>
              <p:grpSpPr>
                <a:xfrm>
                  <a:off x="1826655" y="4224370"/>
                  <a:ext cx="200738" cy="25631"/>
                  <a:chOff x="1826655" y="4224370"/>
                  <a:chExt cx="200738" cy="25631"/>
                </a:xfrm>
              </p:grpSpPr>
              <p:sp>
                <p:nvSpPr>
                  <p:cNvPr id="4331" name="Google Shape;4331;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8"/>
                <p:cNvGrpSpPr/>
                <p:nvPr/>
              </p:nvGrpSpPr>
              <p:grpSpPr>
                <a:xfrm>
                  <a:off x="1498221" y="4047614"/>
                  <a:ext cx="328444" cy="240783"/>
                  <a:chOff x="1498221" y="4047614"/>
                  <a:chExt cx="328444" cy="240783"/>
                </a:xfrm>
              </p:grpSpPr>
              <p:sp>
                <p:nvSpPr>
                  <p:cNvPr id="4334" name="Google Shape;4334;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5" name="Google Shape;4335;p68"/>
                  <p:cNvGrpSpPr/>
                  <p:nvPr/>
                </p:nvGrpSpPr>
                <p:grpSpPr>
                  <a:xfrm>
                    <a:off x="1498221" y="4047614"/>
                    <a:ext cx="150566" cy="190416"/>
                    <a:chOff x="1498221" y="4047614"/>
                    <a:chExt cx="150566" cy="190416"/>
                  </a:xfrm>
                </p:grpSpPr>
                <p:sp>
                  <p:nvSpPr>
                    <p:cNvPr id="4336" name="Google Shape;4336;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38" name="Google Shape;4338;p68"/>
              <p:cNvGrpSpPr/>
              <p:nvPr/>
            </p:nvGrpSpPr>
            <p:grpSpPr>
              <a:xfrm>
                <a:off x="1560718" y="3800594"/>
                <a:ext cx="532948" cy="302090"/>
                <a:chOff x="1560718" y="3800594"/>
                <a:chExt cx="532948" cy="302090"/>
              </a:xfrm>
            </p:grpSpPr>
            <p:grpSp>
              <p:nvGrpSpPr>
                <p:cNvPr id="4339" name="Google Shape;4339;p68"/>
                <p:cNvGrpSpPr/>
                <p:nvPr/>
              </p:nvGrpSpPr>
              <p:grpSpPr>
                <a:xfrm>
                  <a:off x="1912179" y="3827344"/>
                  <a:ext cx="181487" cy="25631"/>
                  <a:chOff x="1912179" y="3827344"/>
                  <a:chExt cx="181487" cy="25631"/>
                </a:xfrm>
              </p:grpSpPr>
              <p:sp>
                <p:nvSpPr>
                  <p:cNvPr id="4340" name="Google Shape;4340;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8"/>
                <p:cNvGrpSpPr/>
                <p:nvPr/>
              </p:nvGrpSpPr>
              <p:grpSpPr>
                <a:xfrm>
                  <a:off x="1912179" y="4044505"/>
                  <a:ext cx="181487" cy="25622"/>
                  <a:chOff x="1912179" y="4044506"/>
                  <a:chExt cx="181487" cy="25622"/>
                </a:xfrm>
              </p:grpSpPr>
              <p:sp>
                <p:nvSpPr>
                  <p:cNvPr id="4343" name="Google Shape;4343;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68"/>
                <p:cNvGrpSpPr/>
                <p:nvPr/>
              </p:nvGrpSpPr>
              <p:grpSpPr>
                <a:xfrm>
                  <a:off x="1560718" y="3800594"/>
                  <a:ext cx="351472" cy="302090"/>
                  <a:chOff x="1560718" y="3800594"/>
                  <a:chExt cx="351472" cy="302090"/>
                </a:xfrm>
              </p:grpSpPr>
              <p:grpSp>
                <p:nvGrpSpPr>
                  <p:cNvPr id="4346" name="Google Shape;4346;p68"/>
                  <p:cNvGrpSpPr/>
                  <p:nvPr/>
                </p:nvGrpSpPr>
                <p:grpSpPr>
                  <a:xfrm>
                    <a:off x="1560718" y="3842857"/>
                    <a:ext cx="173586" cy="217131"/>
                    <a:chOff x="1560718" y="3842857"/>
                    <a:chExt cx="173586" cy="217131"/>
                  </a:xfrm>
                </p:grpSpPr>
                <p:sp>
                  <p:nvSpPr>
                    <p:cNvPr id="4347" name="Google Shape;4347;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52" name="Google Shape;4352;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3" name="Google Shape;4353;p68"/>
              <p:cNvGrpSpPr/>
              <p:nvPr/>
            </p:nvGrpSpPr>
            <p:grpSpPr>
              <a:xfrm>
                <a:off x="785350" y="3605478"/>
                <a:ext cx="535311" cy="249245"/>
                <a:chOff x="785350" y="3605478"/>
                <a:chExt cx="535311" cy="249245"/>
              </a:xfrm>
            </p:grpSpPr>
            <p:grpSp>
              <p:nvGrpSpPr>
                <p:cNvPr id="4354" name="Google Shape;4354;p68"/>
                <p:cNvGrpSpPr/>
                <p:nvPr/>
              </p:nvGrpSpPr>
              <p:grpSpPr>
                <a:xfrm>
                  <a:off x="785350" y="3605478"/>
                  <a:ext cx="376191" cy="102736"/>
                  <a:chOff x="785350" y="3605478"/>
                  <a:chExt cx="376191" cy="102736"/>
                </a:xfrm>
              </p:grpSpPr>
              <p:sp>
                <p:nvSpPr>
                  <p:cNvPr id="4355" name="Google Shape;4355;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68"/>
                <p:cNvGrpSpPr/>
                <p:nvPr/>
              </p:nvGrpSpPr>
              <p:grpSpPr>
                <a:xfrm>
                  <a:off x="1161530" y="3655851"/>
                  <a:ext cx="159131" cy="198872"/>
                  <a:chOff x="1161530" y="3655851"/>
                  <a:chExt cx="159131" cy="198872"/>
                </a:xfrm>
              </p:grpSpPr>
              <p:sp>
                <p:nvSpPr>
                  <p:cNvPr id="4359" name="Google Shape;4359;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1" name="Google Shape;4361;p68"/>
              <p:cNvGrpSpPr/>
              <p:nvPr/>
            </p:nvGrpSpPr>
            <p:grpSpPr>
              <a:xfrm>
                <a:off x="785350" y="4047614"/>
                <a:ext cx="535311" cy="240783"/>
                <a:chOff x="785350" y="4047614"/>
                <a:chExt cx="535311" cy="240783"/>
              </a:xfrm>
            </p:grpSpPr>
            <p:grpSp>
              <p:nvGrpSpPr>
                <p:cNvPr id="4362" name="Google Shape;4362;p68"/>
                <p:cNvGrpSpPr/>
                <p:nvPr/>
              </p:nvGrpSpPr>
              <p:grpSpPr>
                <a:xfrm>
                  <a:off x="1161636" y="4047614"/>
                  <a:ext cx="159025" cy="190415"/>
                  <a:chOff x="1161636" y="4047614"/>
                  <a:chExt cx="159025" cy="190415"/>
                </a:xfrm>
              </p:grpSpPr>
              <p:sp>
                <p:nvSpPr>
                  <p:cNvPr id="4363" name="Google Shape;4363;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5" name="Google Shape;4365;p68"/>
                <p:cNvGrpSpPr/>
                <p:nvPr/>
              </p:nvGrpSpPr>
              <p:grpSpPr>
                <a:xfrm>
                  <a:off x="785350" y="4185661"/>
                  <a:ext cx="376191" cy="102736"/>
                  <a:chOff x="785350" y="4185661"/>
                  <a:chExt cx="376191" cy="102736"/>
                </a:xfrm>
              </p:grpSpPr>
              <p:sp>
                <p:nvSpPr>
                  <p:cNvPr id="4366" name="Google Shape;4366;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9" name="Google Shape;4369;p68"/>
              <p:cNvGrpSpPr/>
              <p:nvPr/>
            </p:nvGrpSpPr>
            <p:grpSpPr>
              <a:xfrm>
                <a:off x="1501054" y="3605478"/>
                <a:ext cx="526340" cy="249240"/>
                <a:chOff x="1501054" y="3605478"/>
                <a:chExt cx="526340" cy="249240"/>
              </a:xfrm>
            </p:grpSpPr>
            <p:grpSp>
              <p:nvGrpSpPr>
                <p:cNvPr id="4370" name="Google Shape;4370;p68"/>
                <p:cNvGrpSpPr/>
                <p:nvPr/>
              </p:nvGrpSpPr>
              <p:grpSpPr>
                <a:xfrm>
                  <a:off x="1834208" y="3643867"/>
                  <a:ext cx="193185" cy="25622"/>
                  <a:chOff x="1834208" y="3643867"/>
                  <a:chExt cx="193185" cy="25622"/>
                </a:xfrm>
              </p:grpSpPr>
              <p:sp>
                <p:nvSpPr>
                  <p:cNvPr id="4371" name="Google Shape;4371;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68"/>
                <p:cNvGrpSpPr/>
                <p:nvPr/>
              </p:nvGrpSpPr>
              <p:grpSpPr>
                <a:xfrm>
                  <a:off x="1501054" y="3605478"/>
                  <a:ext cx="333165" cy="249240"/>
                  <a:chOff x="1501054" y="3605478"/>
                  <a:chExt cx="333165" cy="249240"/>
                </a:xfrm>
              </p:grpSpPr>
              <p:sp>
                <p:nvSpPr>
                  <p:cNvPr id="4374" name="Google Shape;4374;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5" name="Google Shape;4375;p68"/>
                  <p:cNvGrpSpPr/>
                  <p:nvPr/>
                </p:nvGrpSpPr>
                <p:grpSpPr>
                  <a:xfrm>
                    <a:off x="1501054" y="3655851"/>
                    <a:ext cx="155286" cy="198867"/>
                    <a:chOff x="1501054" y="3655851"/>
                    <a:chExt cx="155286" cy="198867"/>
                  </a:xfrm>
                </p:grpSpPr>
                <p:sp>
                  <p:nvSpPr>
                    <p:cNvPr id="4376" name="Google Shape;4376;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8" name="Google Shape;4378;p68"/>
              <p:cNvGrpSpPr/>
              <p:nvPr/>
            </p:nvGrpSpPr>
            <p:grpSpPr>
              <a:xfrm>
                <a:off x="724986" y="3800594"/>
                <a:ext cx="532950" cy="302090"/>
                <a:chOff x="724986" y="3800594"/>
                <a:chExt cx="532950" cy="302090"/>
              </a:xfrm>
            </p:grpSpPr>
            <p:grpSp>
              <p:nvGrpSpPr>
                <p:cNvPr id="4379" name="Google Shape;4379;p68"/>
                <p:cNvGrpSpPr/>
                <p:nvPr/>
              </p:nvGrpSpPr>
              <p:grpSpPr>
                <a:xfrm>
                  <a:off x="724986" y="4044367"/>
                  <a:ext cx="181314" cy="25626"/>
                  <a:chOff x="724986" y="4044367"/>
                  <a:chExt cx="181314" cy="25626"/>
                </a:xfrm>
              </p:grpSpPr>
              <p:sp>
                <p:nvSpPr>
                  <p:cNvPr id="4380" name="Google Shape;4380;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68"/>
                <p:cNvGrpSpPr/>
                <p:nvPr/>
              </p:nvGrpSpPr>
              <p:grpSpPr>
                <a:xfrm>
                  <a:off x="906290" y="3800594"/>
                  <a:ext cx="351646" cy="302090"/>
                  <a:chOff x="906290" y="3800594"/>
                  <a:chExt cx="351646" cy="302090"/>
                </a:xfrm>
              </p:grpSpPr>
              <p:grpSp>
                <p:nvGrpSpPr>
                  <p:cNvPr id="4383" name="Google Shape;4383;p68"/>
                  <p:cNvGrpSpPr/>
                  <p:nvPr/>
                </p:nvGrpSpPr>
                <p:grpSpPr>
                  <a:xfrm>
                    <a:off x="1084172" y="3842857"/>
                    <a:ext cx="173764" cy="217131"/>
                    <a:chOff x="1084172" y="3842857"/>
                    <a:chExt cx="173764" cy="217131"/>
                  </a:xfrm>
                </p:grpSpPr>
                <p:grpSp>
                  <p:nvGrpSpPr>
                    <p:cNvPr id="4384" name="Google Shape;4384;p68"/>
                    <p:cNvGrpSpPr/>
                    <p:nvPr/>
                  </p:nvGrpSpPr>
                  <p:grpSpPr>
                    <a:xfrm>
                      <a:off x="1156862" y="3936509"/>
                      <a:ext cx="101073" cy="25622"/>
                      <a:chOff x="1156862" y="3936509"/>
                      <a:chExt cx="101073" cy="25622"/>
                    </a:xfrm>
                  </p:grpSpPr>
                  <p:sp>
                    <p:nvSpPr>
                      <p:cNvPr id="4385" name="Google Shape;4385;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7" name="Google Shape;4387;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8" name="Google Shape;4388;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68"/>
                <p:cNvGrpSpPr/>
                <p:nvPr/>
              </p:nvGrpSpPr>
              <p:grpSpPr>
                <a:xfrm>
                  <a:off x="724986" y="3830189"/>
                  <a:ext cx="189533" cy="25626"/>
                  <a:chOff x="724986" y="3830189"/>
                  <a:chExt cx="189533" cy="25626"/>
                </a:xfrm>
              </p:grpSpPr>
              <p:sp>
                <p:nvSpPr>
                  <p:cNvPr id="4391" name="Google Shape;4391;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393" name="Google Shape;4393;p68"/>
          <p:cNvGrpSpPr/>
          <p:nvPr/>
        </p:nvGrpSpPr>
        <p:grpSpPr>
          <a:xfrm>
            <a:off x="2253298" y="2249677"/>
            <a:ext cx="948701" cy="935378"/>
            <a:chOff x="2253298" y="2428317"/>
            <a:chExt cx="948701" cy="935378"/>
          </a:xfrm>
        </p:grpSpPr>
        <p:sp>
          <p:nvSpPr>
            <p:cNvPr id="4394" name="Google Shape;4394;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430"/>
        <p:cNvGrpSpPr/>
        <p:nvPr/>
      </p:nvGrpSpPr>
      <p:grpSpPr>
        <a:xfrm>
          <a:off x="0" y="0"/>
          <a:ext cx="0" cy="0"/>
          <a:chOff x="0" y="0"/>
          <a:chExt cx="0" cy="0"/>
        </a:xfrm>
      </p:grpSpPr>
      <p:grpSp>
        <p:nvGrpSpPr>
          <p:cNvPr id="4431" name="Google Shape;4431;p69"/>
          <p:cNvGrpSpPr/>
          <p:nvPr/>
        </p:nvGrpSpPr>
        <p:grpSpPr>
          <a:xfrm>
            <a:off x="3339744" y="952977"/>
            <a:ext cx="2363393" cy="1017867"/>
            <a:chOff x="3292400" y="1219146"/>
            <a:chExt cx="2615240" cy="1110239"/>
          </a:xfrm>
        </p:grpSpPr>
        <p:sp>
          <p:nvSpPr>
            <p:cNvPr id="4432" name="Google Shape;4432;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433" name="Google Shape;4433;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34" name="Google Shape;4434;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435" name="Google Shape;4435;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436" name="Google Shape;4436;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437" name="Google Shape;4437;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438" name="Google Shape;4438;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439" name="Google Shape;4439;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440" name="Google Shape;4440;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441" name="Google Shape;4441;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442" name="Google Shape;4442;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43" name="Google Shape;4443;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444" name="Google Shape;4444;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445" name="Google Shape;4445;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446" name="Google Shape;4446;p69"/>
            <p:cNvGrpSpPr/>
            <p:nvPr/>
          </p:nvGrpSpPr>
          <p:grpSpPr>
            <a:xfrm>
              <a:off x="3748438" y="1378608"/>
              <a:ext cx="2159202" cy="903971"/>
              <a:chOff x="1683525" y="2179850"/>
              <a:chExt cx="4519050" cy="2134525"/>
            </a:xfrm>
          </p:grpSpPr>
          <p:sp>
            <p:nvSpPr>
              <p:cNvPr id="4447" name="Google Shape;4447;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48" name="Google Shape;4448;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49" name="Google Shape;4449;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0" name="Google Shape;4450;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1" name="Google Shape;4451;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2" name="Google Shape;4452;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3" name="Google Shape;4453;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4" name="Google Shape;4454;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5" name="Google Shape;4455;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6" name="Google Shape;4456;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7" name="Google Shape;4457;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458" name="Google Shape;4458;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459" name="Google Shape;4459;p69"/>
          <p:cNvGraphicFramePr/>
          <p:nvPr/>
        </p:nvGraphicFramePr>
        <p:xfrm>
          <a:off x="5935838" y="2130450"/>
          <a:ext cx="3000000" cy="3000000"/>
        </p:xfrm>
        <a:graphic>
          <a:graphicData uri="http://schemas.openxmlformats.org/drawingml/2006/table">
            <a:tbl>
              <a:tblPr>
                <a:noFill/>
                <a:tableStyleId>{99DD82BE-07B8-4B9F-BFEE-244F04C77186}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460" name="Google Shape;4460;p69"/>
          <p:cNvGrpSpPr/>
          <p:nvPr/>
        </p:nvGrpSpPr>
        <p:grpSpPr>
          <a:xfrm>
            <a:off x="5913087" y="3189047"/>
            <a:ext cx="2519825" cy="1001454"/>
            <a:chOff x="1906114" y="789980"/>
            <a:chExt cx="1487676" cy="606868"/>
          </a:xfrm>
        </p:grpSpPr>
        <p:cxnSp>
          <p:nvCxnSpPr>
            <p:cNvPr id="4461" name="Google Shape;4461;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62" name="Google Shape;4462;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463" name="Google Shape;4463;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464" name="Google Shape;4464;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465" name="Google Shape;4465;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466" name="Google Shape;4466;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467" name="Google Shape;4467;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468" name="Google Shape;4468;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475" name="Google Shape;4475;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476" name="Google Shape;4476;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477" name="Google Shape;4477;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69"/>
          <p:cNvGrpSpPr/>
          <p:nvPr/>
        </p:nvGrpSpPr>
        <p:grpSpPr>
          <a:xfrm>
            <a:off x="712562" y="998005"/>
            <a:ext cx="2394370" cy="976502"/>
            <a:chOff x="749309" y="1112739"/>
            <a:chExt cx="2371603" cy="976502"/>
          </a:xfrm>
        </p:grpSpPr>
        <p:sp>
          <p:nvSpPr>
            <p:cNvPr id="4479" name="Google Shape;4479;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511" name="Google Shape;4511;p69"/>
          <p:cNvGraphicFramePr/>
          <p:nvPr/>
        </p:nvGraphicFramePr>
        <p:xfrm>
          <a:off x="5935863" y="996300"/>
          <a:ext cx="3000000" cy="3000000"/>
        </p:xfrm>
        <a:graphic>
          <a:graphicData uri="http://schemas.openxmlformats.org/drawingml/2006/table">
            <a:tbl>
              <a:tblPr>
                <a:noFill/>
                <a:tableStyleId>{99DD82BE-07B8-4B9F-BFEE-244F04C77186}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512" name="Google Shape;4512;p69"/>
          <p:cNvGraphicFramePr/>
          <p:nvPr/>
        </p:nvGraphicFramePr>
        <p:xfrm>
          <a:off x="3342575" y="2130450"/>
          <a:ext cx="3000000" cy="3000000"/>
        </p:xfrm>
        <a:graphic>
          <a:graphicData uri="http://schemas.openxmlformats.org/drawingml/2006/table">
            <a:tbl>
              <a:tblPr>
                <a:noFill/>
                <a:tableStyleId>{99DD82BE-07B8-4B9F-BFEE-244F04C77186}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13" name="Google Shape;4513;p69"/>
          <p:cNvGrpSpPr/>
          <p:nvPr/>
        </p:nvGrpSpPr>
        <p:grpSpPr>
          <a:xfrm>
            <a:off x="4086504" y="2517093"/>
            <a:ext cx="1517436" cy="74460"/>
            <a:chOff x="3980086" y="2804397"/>
            <a:chExt cx="1227600" cy="66900"/>
          </a:xfrm>
        </p:grpSpPr>
        <p:sp>
          <p:nvSpPr>
            <p:cNvPr id="4514" name="Google Shape;4514;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69"/>
          <p:cNvGrpSpPr/>
          <p:nvPr/>
        </p:nvGrpSpPr>
        <p:grpSpPr>
          <a:xfrm>
            <a:off x="4711569" y="2809680"/>
            <a:ext cx="892956" cy="74460"/>
            <a:chOff x="3980086" y="2804397"/>
            <a:chExt cx="1227600" cy="66900"/>
          </a:xfrm>
        </p:grpSpPr>
        <p:sp>
          <p:nvSpPr>
            <p:cNvPr id="4517" name="Google Shape;4517;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69"/>
          <p:cNvGrpSpPr/>
          <p:nvPr/>
        </p:nvGrpSpPr>
        <p:grpSpPr>
          <a:xfrm>
            <a:off x="3344661" y="3168563"/>
            <a:ext cx="2363244" cy="1005943"/>
            <a:chOff x="3358415" y="3361302"/>
            <a:chExt cx="2363244" cy="1024695"/>
          </a:xfrm>
        </p:grpSpPr>
        <p:grpSp>
          <p:nvGrpSpPr>
            <p:cNvPr id="4520" name="Google Shape;4520;p69"/>
            <p:cNvGrpSpPr/>
            <p:nvPr/>
          </p:nvGrpSpPr>
          <p:grpSpPr>
            <a:xfrm>
              <a:off x="3358415" y="3361302"/>
              <a:ext cx="441300" cy="1024695"/>
              <a:chOff x="3358415" y="3361302"/>
              <a:chExt cx="441300" cy="1024695"/>
            </a:xfrm>
          </p:grpSpPr>
          <p:sp>
            <p:nvSpPr>
              <p:cNvPr id="4521" name="Google Shape;4521;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69"/>
            <p:cNvGrpSpPr/>
            <p:nvPr/>
          </p:nvGrpSpPr>
          <p:grpSpPr>
            <a:xfrm>
              <a:off x="3838901" y="3361302"/>
              <a:ext cx="441300" cy="1024695"/>
              <a:chOff x="3838901" y="3361302"/>
              <a:chExt cx="441300" cy="1024695"/>
            </a:xfrm>
          </p:grpSpPr>
          <p:sp>
            <p:nvSpPr>
              <p:cNvPr id="4528" name="Google Shape;4528;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69"/>
            <p:cNvGrpSpPr/>
            <p:nvPr/>
          </p:nvGrpSpPr>
          <p:grpSpPr>
            <a:xfrm>
              <a:off x="4319387" y="3361302"/>
              <a:ext cx="441300" cy="1024695"/>
              <a:chOff x="4319387" y="3361302"/>
              <a:chExt cx="441300" cy="1024695"/>
            </a:xfrm>
          </p:grpSpPr>
          <p:sp>
            <p:nvSpPr>
              <p:cNvPr id="4535" name="Google Shape;4535;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1" name="Google Shape;4541;p69"/>
            <p:cNvGrpSpPr/>
            <p:nvPr/>
          </p:nvGrpSpPr>
          <p:grpSpPr>
            <a:xfrm>
              <a:off x="4799873" y="3361302"/>
              <a:ext cx="441300" cy="1024695"/>
              <a:chOff x="4799873" y="3361302"/>
              <a:chExt cx="441300" cy="1024695"/>
            </a:xfrm>
          </p:grpSpPr>
          <p:sp>
            <p:nvSpPr>
              <p:cNvPr id="4542" name="Google Shape;4542;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69"/>
            <p:cNvGrpSpPr/>
            <p:nvPr/>
          </p:nvGrpSpPr>
          <p:grpSpPr>
            <a:xfrm>
              <a:off x="5280360" y="3361302"/>
              <a:ext cx="441300" cy="1024695"/>
              <a:chOff x="5280360" y="3361302"/>
              <a:chExt cx="441300" cy="1024695"/>
            </a:xfrm>
          </p:grpSpPr>
          <p:sp>
            <p:nvSpPr>
              <p:cNvPr id="4549" name="Google Shape;4549;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555" name="Google Shape;4555;p69"/>
          <p:cNvGraphicFramePr/>
          <p:nvPr/>
        </p:nvGraphicFramePr>
        <p:xfrm>
          <a:off x="711088" y="2130450"/>
          <a:ext cx="3000000" cy="3000000"/>
        </p:xfrm>
        <a:graphic>
          <a:graphicData uri="http://schemas.openxmlformats.org/drawingml/2006/table">
            <a:tbl>
              <a:tblPr>
                <a:noFill/>
                <a:tableStyleId>{99DD82BE-07B8-4B9F-BFEE-244F04C77186}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56" name="Google Shape;4556;p69"/>
          <p:cNvGrpSpPr/>
          <p:nvPr/>
        </p:nvGrpSpPr>
        <p:grpSpPr>
          <a:xfrm>
            <a:off x="712613" y="3180175"/>
            <a:ext cx="2403614" cy="1005900"/>
            <a:chOff x="726450" y="3372825"/>
            <a:chExt cx="2403614" cy="1005900"/>
          </a:xfrm>
        </p:grpSpPr>
        <p:grpSp>
          <p:nvGrpSpPr>
            <p:cNvPr id="4557" name="Google Shape;4557;p69"/>
            <p:cNvGrpSpPr/>
            <p:nvPr/>
          </p:nvGrpSpPr>
          <p:grpSpPr>
            <a:xfrm>
              <a:off x="726450" y="3696000"/>
              <a:ext cx="2403614" cy="500898"/>
              <a:chOff x="726450" y="3696000"/>
              <a:chExt cx="2403614" cy="500898"/>
            </a:xfrm>
          </p:grpSpPr>
          <p:sp>
            <p:nvSpPr>
              <p:cNvPr id="4558" name="Google Shape;4558;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59" name="Google Shape;4559;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60" name="Google Shape;4560;p69"/>
            <p:cNvGrpSpPr/>
            <p:nvPr/>
          </p:nvGrpSpPr>
          <p:grpSpPr>
            <a:xfrm>
              <a:off x="1348050" y="3372825"/>
              <a:ext cx="1720425" cy="1005900"/>
              <a:chOff x="1348050" y="3372825"/>
              <a:chExt cx="1720425" cy="1005900"/>
            </a:xfrm>
          </p:grpSpPr>
          <p:sp>
            <p:nvSpPr>
              <p:cNvPr id="4561" name="Google Shape;4561;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62" name="Google Shape;4562;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63" name="Google Shape;4563;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64" name="Google Shape;4564;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565" name="Google Shape;4565;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566" name="Google Shape;4566;p69"/>
            <p:cNvGrpSpPr/>
            <p:nvPr/>
          </p:nvGrpSpPr>
          <p:grpSpPr>
            <a:xfrm>
              <a:off x="1455707" y="3731058"/>
              <a:ext cx="1491150" cy="417657"/>
              <a:chOff x="1455707" y="3731058"/>
              <a:chExt cx="1491150" cy="417657"/>
            </a:xfrm>
          </p:grpSpPr>
          <p:grpSp>
            <p:nvGrpSpPr>
              <p:cNvPr id="4567" name="Google Shape;4567;p69"/>
              <p:cNvGrpSpPr/>
              <p:nvPr/>
            </p:nvGrpSpPr>
            <p:grpSpPr>
              <a:xfrm>
                <a:off x="1472938" y="3745828"/>
                <a:ext cx="72126" cy="53788"/>
                <a:chOff x="1472938" y="3745828"/>
                <a:chExt cx="72126" cy="53788"/>
              </a:xfrm>
            </p:grpSpPr>
            <p:sp>
              <p:nvSpPr>
                <p:cNvPr id="4568" name="Google Shape;4568;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9"/>
              <p:cNvGrpSpPr/>
              <p:nvPr/>
            </p:nvGrpSpPr>
            <p:grpSpPr>
              <a:xfrm>
                <a:off x="1819181" y="4089633"/>
                <a:ext cx="72126" cy="53788"/>
                <a:chOff x="1819181" y="4089633"/>
                <a:chExt cx="72126" cy="53788"/>
              </a:xfrm>
            </p:grpSpPr>
            <p:sp>
              <p:nvSpPr>
                <p:cNvPr id="4571" name="Google Shape;4571;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69"/>
              <p:cNvGrpSpPr/>
              <p:nvPr/>
            </p:nvGrpSpPr>
            <p:grpSpPr>
              <a:xfrm>
                <a:off x="1455707" y="4084171"/>
                <a:ext cx="64321" cy="64544"/>
                <a:chOff x="1455707" y="4084171"/>
                <a:chExt cx="64321" cy="64544"/>
              </a:xfrm>
            </p:grpSpPr>
            <p:sp>
              <p:nvSpPr>
                <p:cNvPr id="4574" name="Google Shape;4574;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69"/>
              <p:cNvGrpSpPr/>
              <p:nvPr/>
            </p:nvGrpSpPr>
            <p:grpSpPr>
              <a:xfrm>
                <a:off x="1818610" y="3731058"/>
                <a:ext cx="64321" cy="64544"/>
                <a:chOff x="1818610" y="3731058"/>
                <a:chExt cx="64321" cy="64544"/>
              </a:xfrm>
            </p:grpSpPr>
            <p:sp>
              <p:nvSpPr>
                <p:cNvPr id="4577" name="Google Shape;4577;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69"/>
              <p:cNvGrpSpPr/>
              <p:nvPr/>
            </p:nvGrpSpPr>
            <p:grpSpPr>
              <a:xfrm>
                <a:off x="2172491" y="4089633"/>
                <a:ext cx="72126" cy="53788"/>
                <a:chOff x="2172491" y="4089633"/>
                <a:chExt cx="72126" cy="53788"/>
              </a:xfrm>
            </p:grpSpPr>
            <p:sp>
              <p:nvSpPr>
                <p:cNvPr id="4580" name="Google Shape;4580;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2" name="Google Shape;4582;p69"/>
              <p:cNvGrpSpPr/>
              <p:nvPr/>
            </p:nvGrpSpPr>
            <p:grpSpPr>
              <a:xfrm>
                <a:off x="2171920" y="3731058"/>
                <a:ext cx="64321" cy="64544"/>
                <a:chOff x="2171920" y="3731058"/>
                <a:chExt cx="64321" cy="64544"/>
              </a:xfrm>
            </p:grpSpPr>
            <p:sp>
              <p:nvSpPr>
                <p:cNvPr id="4583" name="Google Shape;4583;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5" name="Google Shape;4585;p69"/>
              <p:cNvGrpSpPr/>
              <p:nvPr/>
            </p:nvGrpSpPr>
            <p:grpSpPr>
              <a:xfrm>
                <a:off x="2874730" y="3745828"/>
                <a:ext cx="72126" cy="53788"/>
                <a:chOff x="2874730" y="3745828"/>
                <a:chExt cx="72126" cy="53788"/>
              </a:xfrm>
            </p:grpSpPr>
            <p:sp>
              <p:nvSpPr>
                <p:cNvPr id="4586" name="Google Shape;4586;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8" name="Google Shape;4588;p69"/>
              <p:cNvGrpSpPr/>
              <p:nvPr/>
            </p:nvGrpSpPr>
            <p:grpSpPr>
              <a:xfrm>
                <a:off x="2878589" y="4081481"/>
                <a:ext cx="64321" cy="64544"/>
                <a:chOff x="2878589" y="4081481"/>
                <a:chExt cx="64321" cy="64544"/>
              </a:xfrm>
            </p:grpSpPr>
            <p:sp>
              <p:nvSpPr>
                <p:cNvPr id="4589" name="Google Shape;4589;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9"/>
              <p:cNvGrpSpPr/>
              <p:nvPr/>
            </p:nvGrpSpPr>
            <p:grpSpPr>
              <a:xfrm>
                <a:off x="2525796" y="4089633"/>
                <a:ext cx="72126" cy="53788"/>
                <a:chOff x="2525796" y="4089633"/>
                <a:chExt cx="72126" cy="53788"/>
              </a:xfrm>
            </p:grpSpPr>
            <p:sp>
              <p:nvSpPr>
                <p:cNvPr id="4592" name="Google Shape;4592;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69"/>
              <p:cNvGrpSpPr/>
              <p:nvPr/>
            </p:nvGrpSpPr>
            <p:grpSpPr>
              <a:xfrm>
                <a:off x="2525225" y="3731058"/>
                <a:ext cx="64321" cy="64544"/>
                <a:chOff x="2525225" y="3731058"/>
                <a:chExt cx="64321" cy="64544"/>
              </a:xfrm>
            </p:grpSpPr>
            <p:sp>
              <p:nvSpPr>
                <p:cNvPr id="4595" name="Google Shape;4595;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00"/>
        <p:cNvGrpSpPr/>
        <p:nvPr/>
      </p:nvGrpSpPr>
      <p:grpSpPr>
        <a:xfrm>
          <a:off x="0" y="0"/>
          <a:ext cx="0" cy="0"/>
          <a:chOff x="0" y="0"/>
          <a:chExt cx="0" cy="0"/>
        </a:xfrm>
      </p:grpSpPr>
      <p:grpSp>
        <p:nvGrpSpPr>
          <p:cNvPr id="4601" name="Google Shape;4601;p70"/>
          <p:cNvGrpSpPr/>
          <p:nvPr/>
        </p:nvGrpSpPr>
        <p:grpSpPr>
          <a:xfrm>
            <a:off x="5780148" y="1859605"/>
            <a:ext cx="671400" cy="674856"/>
            <a:chOff x="5780148" y="1859605"/>
            <a:chExt cx="671400" cy="674856"/>
          </a:xfrm>
        </p:grpSpPr>
        <p:sp>
          <p:nvSpPr>
            <p:cNvPr id="4602" name="Google Shape;4602;p70"/>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0"/>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0"/>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0"/>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70"/>
          <p:cNvGrpSpPr/>
          <p:nvPr/>
        </p:nvGrpSpPr>
        <p:grpSpPr>
          <a:xfrm>
            <a:off x="716991" y="971306"/>
            <a:ext cx="845921" cy="690752"/>
            <a:chOff x="732428" y="1198513"/>
            <a:chExt cx="845921" cy="690752"/>
          </a:xfrm>
        </p:grpSpPr>
        <p:grpSp>
          <p:nvGrpSpPr>
            <p:cNvPr id="4607" name="Google Shape;4607;p70"/>
            <p:cNvGrpSpPr/>
            <p:nvPr/>
          </p:nvGrpSpPr>
          <p:grpSpPr>
            <a:xfrm>
              <a:off x="823030" y="1198513"/>
              <a:ext cx="755319" cy="690752"/>
              <a:chOff x="823030" y="1198513"/>
              <a:chExt cx="755319" cy="690752"/>
            </a:xfrm>
          </p:grpSpPr>
          <p:sp>
            <p:nvSpPr>
              <p:cNvPr id="4608" name="Google Shape;4608;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70"/>
            <p:cNvGrpSpPr/>
            <p:nvPr/>
          </p:nvGrpSpPr>
          <p:grpSpPr>
            <a:xfrm>
              <a:off x="732428" y="1239937"/>
              <a:ext cx="739912" cy="607886"/>
              <a:chOff x="732428" y="1239937"/>
              <a:chExt cx="739912" cy="607886"/>
            </a:xfrm>
          </p:grpSpPr>
          <p:sp>
            <p:nvSpPr>
              <p:cNvPr id="4611" name="Google Shape;4611;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70"/>
            <p:cNvGrpSpPr/>
            <p:nvPr/>
          </p:nvGrpSpPr>
          <p:grpSpPr>
            <a:xfrm>
              <a:off x="732428" y="1277018"/>
              <a:ext cx="702832" cy="533758"/>
              <a:chOff x="732428" y="1277018"/>
              <a:chExt cx="702832" cy="533758"/>
            </a:xfrm>
          </p:grpSpPr>
          <p:sp>
            <p:nvSpPr>
              <p:cNvPr id="4614" name="Google Shape;4614;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70"/>
            <p:cNvGrpSpPr/>
            <p:nvPr/>
          </p:nvGrpSpPr>
          <p:grpSpPr>
            <a:xfrm>
              <a:off x="931170" y="1306653"/>
              <a:ext cx="647179" cy="474455"/>
              <a:chOff x="931170" y="1306653"/>
              <a:chExt cx="647179" cy="474455"/>
            </a:xfrm>
          </p:grpSpPr>
          <p:sp>
            <p:nvSpPr>
              <p:cNvPr id="4617" name="Google Shape;4617;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9" name="Google Shape;4619;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0" name="Google Shape;4620;p70"/>
          <p:cNvGrpSpPr/>
          <p:nvPr/>
        </p:nvGrpSpPr>
        <p:grpSpPr>
          <a:xfrm>
            <a:off x="3948600" y="971313"/>
            <a:ext cx="634656" cy="699982"/>
            <a:chOff x="5985650" y="2860025"/>
            <a:chExt cx="1396075" cy="1539775"/>
          </a:xfrm>
        </p:grpSpPr>
        <p:sp>
          <p:nvSpPr>
            <p:cNvPr id="4621" name="Google Shape;4621;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70"/>
          <p:cNvGrpSpPr/>
          <p:nvPr/>
        </p:nvGrpSpPr>
        <p:grpSpPr>
          <a:xfrm>
            <a:off x="4704250" y="971306"/>
            <a:ext cx="725845" cy="699975"/>
            <a:chOff x="4249973" y="1201875"/>
            <a:chExt cx="1958568" cy="1888762"/>
          </a:xfrm>
        </p:grpSpPr>
        <p:sp>
          <p:nvSpPr>
            <p:cNvPr id="4654" name="Google Shape;4654;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5" name="Google Shape;4655;p70"/>
            <p:cNvGrpSpPr/>
            <p:nvPr/>
          </p:nvGrpSpPr>
          <p:grpSpPr>
            <a:xfrm>
              <a:off x="5853086" y="1789142"/>
              <a:ext cx="355454" cy="1048099"/>
              <a:chOff x="5576108" y="2016725"/>
              <a:chExt cx="565200" cy="1666560"/>
            </a:xfrm>
          </p:grpSpPr>
          <p:sp>
            <p:nvSpPr>
              <p:cNvPr id="4656" name="Google Shape;4656;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57" name="Google Shape;4657;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70"/>
            <p:cNvGrpSpPr/>
            <p:nvPr/>
          </p:nvGrpSpPr>
          <p:grpSpPr>
            <a:xfrm>
              <a:off x="4869455" y="2691676"/>
              <a:ext cx="1013897" cy="398961"/>
              <a:chOff x="4012057" y="3451825"/>
              <a:chExt cx="1612175" cy="634379"/>
            </a:xfrm>
          </p:grpSpPr>
          <p:sp>
            <p:nvSpPr>
              <p:cNvPr id="4659" name="Google Shape;4659;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60" name="Google Shape;4660;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70"/>
            <p:cNvGrpSpPr/>
            <p:nvPr/>
          </p:nvGrpSpPr>
          <p:grpSpPr>
            <a:xfrm>
              <a:off x="4276937" y="2155961"/>
              <a:ext cx="651965" cy="891358"/>
              <a:chOff x="3069908" y="2599997"/>
              <a:chExt cx="1036675" cy="1417328"/>
            </a:xfrm>
          </p:grpSpPr>
          <p:sp>
            <p:nvSpPr>
              <p:cNvPr id="4662" name="Google Shape;4662;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63" name="Google Shape;4663;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70"/>
            <p:cNvGrpSpPr/>
            <p:nvPr/>
          </p:nvGrpSpPr>
          <p:grpSpPr>
            <a:xfrm>
              <a:off x="5054918" y="1201875"/>
              <a:ext cx="999548" cy="602711"/>
              <a:chOff x="4306958" y="1082925"/>
              <a:chExt cx="1589359" cy="958358"/>
            </a:xfrm>
          </p:grpSpPr>
          <p:sp>
            <p:nvSpPr>
              <p:cNvPr id="4665" name="Google Shape;4665;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66" name="Google Shape;4666;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70"/>
            <p:cNvGrpSpPr/>
            <p:nvPr/>
          </p:nvGrpSpPr>
          <p:grpSpPr>
            <a:xfrm>
              <a:off x="4249973" y="1303451"/>
              <a:ext cx="799317" cy="841334"/>
              <a:chOff x="3027033" y="1244439"/>
              <a:chExt cx="1270977" cy="1337786"/>
            </a:xfrm>
          </p:grpSpPr>
          <p:sp>
            <p:nvSpPr>
              <p:cNvPr id="4668" name="Google Shape;4668;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669" name="Google Shape;4669;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0" name="Google Shape;4670;p70"/>
          <p:cNvGrpSpPr/>
          <p:nvPr/>
        </p:nvGrpSpPr>
        <p:grpSpPr>
          <a:xfrm>
            <a:off x="4057114" y="1858087"/>
            <a:ext cx="750769" cy="683784"/>
            <a:chOff x="4204684" y="2104422"/>
            <a:chExt cx="699822" cy="637382"/>
          </a:xfrm>
        </p:grpSpPr>
        <p:grpSp>
          <p:nvGrpSpPr>
            <p:cNvPr id="4671" name="Google Shape;4671;p70"/>
            <p:cNvGrpSpPr/>
            <p:nvPr/>
          </p:nvGrpSpPr>
          <p:grpSpPr>
            <a:xfrm>
              <a:off x="4204684" y="2430067"/>
              <a:ext cx="342957" cy="311738"/>
              <a:chOff x="4204684" y="2430067"/>
              <a:chExt cx="342957" cy="311738"/>
            </a:xfrm>
          </p:grpSpPr>
          <p:sp>
            <p:nvSpPr>
              <p:cNvPr id="4672" name="Google Shape;4672;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70"/>
            <p:cNvGrpSpPr/>
            <p:nvPr/>
          </p:nvGrpSpPr>
          <p:grpSpPr>
            <a:xfrm>
              <a:off x="4561586" y="2430067"/>
              <a:ext cx="342920" cy="311738"/>
              <a:chOff x="4561586" y="2430067"/>
              <a:chExt cx="342920" cy="311738"/>
            </a:xfrm>
          </p:grpSpPr>
          <p:sp>
            <p:nvSpPr>
              <p:cNvPr id="4675" name="Google Shape;4675;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70"/>
            <p:cNvGrpSpPr/>
            <p:nvPr/>
          </p:nvGrpSpPr>
          <p:grpSpPr>
            <a:xfrm>
              <a:off x="4561586" y="2104422"/>
              <a:ext cx="342920" cy="311738"/>
              <a:chOff x="4561586" y="2104422"/>
              <a:chExt cx="342920" cy="311738"/>
            </a:xfrm>
          </p:grpSpPr>
          <p:sp>
            <p:nvSpPr>
              <p:cNvPr id="4678" name="Google Shape;4678;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70"/>
            <p:cNvGrpSpPr/>
            <p:nvPr/>
          </p:nvGrpSpPr>
          <p:grpSpPr>
            <a:xfrm>
              <a:off x="4204684" y="2104422"/>
              <a:ext cx="342957" cy="311664"/>
              <a:chOff x="4204684" y="2104422"/>
              <a:chExt cx="342957" cy="311664"/>
            </a:xfrm>
          </p:grpSpPr>
          <p:sp>
            <p:nvSpPr>
              <p:cNvPr id="4681" name="Google Shape;4681;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3" name="Google Shape;4683;p70"/>
          <p:cNvGrpSpPr/>
          <p:nvPr/>
        </p:nvGrpSpPr>
        <p:grpSpPr>
          <a:xfrm>
            <a:off x="5521547" y="971301"/>
            <a:ext cx="660591" cy="688867"/>
            <a:chOff x="5830645" y="1267368"/>
            <a:chExt cx="530340" cy="553040"/>
          </a:xfrm>
        </p:grpSpPr>
        <p:sp>
          <p:nvSpPr>
            <p:cNvPr id="4684" name="Google Shape;4684;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70"/>
            <p:cNvGrpSpPr/>
            <p:nvPr/>
          </p:nvGrpSpPr>
          <p:grpSpPr>
            <a:xfrm>
              <a:off x="5830645" y="1267368"/>
              <a:ext cx="259743" cy="269909"/>
              <a:chOff x="5830645" y="1267368"/>
              <a:chExt cx="259743" cy="269909"/>
            </a:xfrm>
          </p:grpSpPr>
          <p:sp>
            <p:nvSpPr>
              <p:cNvPr id="4686" name="Google Shape;4686;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70"/>
            <p:cNvGrpSpPr/>
            <p:nvPr/>
          </p:nvGrpSpPr>
          <p:grpSpPr>
            <a:xfrm>
              <a:off x="6101293" y="1267368"/>
              <a:ext cx="259692" cy="269909"/>
              <a:chOff x="6101293" y="1267368"/>
              <a:chExt cx="259692" cy="269909"/>
            </a:xfrm>
          </p:grpSpPr>
          <p:sp>
            <p:nvSpPr>
              <p:cNvPr id="4689" name="Google Shape;4689;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70"/>
            <p:cNvGrpSpPr/>
            <p:nvPr/>
          </p:nvGrpSpPr>
          <p:grpSpPr>
            <a:xfrm>
              <a:off x="5830645" y="1550500"/>
              <a:ext cx="259692" cy="269909"/>
              <a:chOff x="5830645" y="1550500"/>
              <a:chExt cx="259692" cy="269909"/>
            </a:xfrm>
          </p:grpSpPr>
          <p:sp>
            <p:nvSpPr>
              <p:cNvPr id="4692" name="Google Shape;4692;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70"/>
            <p:cNvGrpSpPr/>
            <p:nvPr/>
          </p:nvGrpSpPr>
          <p:grpSpPr>
            <a:xfrm>
              <a:off x="6101293" y="1550500"/>
              <a:ext cx="259692" cy="269909"/>
              <a:chOff x="6101293" y="1550500"/>
              <a:chExt cx="259692" cy="269909"/>
            </a:xfrm>
          </p:grpSpPr>
          <p:sp>
            <p:nvSpPr>
              <p:cNvPr id="4695" name="Google Shape;4695;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70"/>
          <p:cNvGrpSpPr/>
          <p:nvPr/>
        </p:nvGrpSpPr>
        <p:grpSpPr>
          <a:xfrm>
            <a:off x="723700" y="1861760"/>
            <a:ext cx="697154" cy="679574"/>
            <a:chOff x="2679875" y="2361475"/>
            <a:chExt cx="780425" cy="760575"/>
          </a:xfrm>
        </p:grpSpPr>
        <p:sp>
          <p:nvSpPr>
            <p:cNvPr id="4698" name="Google Shape;4698;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4" name="Google Shape;4704;p70"/>
          <p:cNvGrpSpPr/>
          <p:nvPr/>
        </p:nvGrpSpPr>
        <p:grpSpPr>
          <a:xfrm>
            <a:off x="3122859" y="971352"/>
            <a:ext cx="735829" cy="684547"/>
            <a:chOff x="3351965" y="1148808"/>
            <a:chExt cx="750770" cy="698375"/>
          </a:xfrm>
        </p:grpSpPr>
        <p:grpSp>
          <p:nvGrpSpPr>
            <p:cNvPr id="4705" name="Google Shape;4705;p70"/>
            <p:cNvGrpSpPr/>
            <p:nvPr/>
          </p:nvGrpSpPr>
          <p:grpSpPr>
            <a:xfrm>
              <a:off x="3586796" y="1148808"/>
              <a:ext cx="294857" cy="286830"/>
              <a:chOff x="3750225" y="1774000"/>
              <a:chExt cx="149575" cy="145525"/>
            </a:xfrm>
          </p:grpSpPr>
          <p:sp>
            <p:nvSpPr>
              <p:cNvPr id="4706" name="Google Shape;4706;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70"/>
            <p:cNvGrpSpPr/>
            <p:nvPr/>
          </p:nvGrpSpPr>
          <p:grpSpPr>
            <a:xfrm>
              <a:off x="3779245" y="1375768"/>
              <a:ext cx="323490" cy="286978"/>
              <a:chOff x="3847850" y="1889150"/>
              <a:chExt cx="164100" cy="145600"/>
            </a:xfrm>
          </p:grpSpPr>
          <p:sp>
            <p:nvSpPr>
              <p:cNvPr id="4709" name="Google Shape;4709;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70"/>
            <p:cNvGrpSpPr/>
            <p:nvPr/>
          </p:nvGrpSpPr>
          <p:grpSpPr>
            <a:xfrm>
              <a:off x="3351965" y="1330435"/>
              <a:ext cx="295449" cy="285401"/>
              <a:chOff x="3631100" y="1866150"/>
              <a:chExt cx="149875" cy="144800"/>
            </a:xfrm>
          </p:grpSpPr>
          <p:sp>
            <p:nvSpPr>
              <p:cNvPr id="4712" name="Google Shape;4712;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70"/>
            <p:cNvGrpSpPr/>
            <p:nvPr/>
          </p:nvGrpSpPr>
          <p:grpSpPr>
            <a:xfrm>
              <a:off x="3548208" y="1560352"/>
              <a:ext cx="294808" cy="286830"/>
              <a:chOff x="3730650" y="1982800"/>
              <a:chExt cx="149550" cy="145525"/>
            </a:xfrm>
          </p:grpSpPr>
          <p:sp>
            <p:nvSpPr>
              <p:cNvPr id="4715" name="Google Shape;4715;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7" name="Google Shape;4717;p70"/>
          <p:cNvGrpSpPr/>
          <p:nvPr/>
        </p:nvGrpSpPr>
        <p:grpSpPr>
          <a:xfrm>
            <a:off x="7624512" y="971306"/>
            <a:ext cx="804565" cy="677795"/>
            <a:chOff x="7636443" y="1204988"/>
            <a:chExt cx="804565" cy="677795"/>
          </a:xfrm>
        </p:grpSpPr>
        <p:grpSp>
          <p:nvGrpSpPr>
            <p:cNvPr id="4718" name="Google Shape;4718;p70"/>
            <p:cNvGrpSpPr/>
            <p:nvPr/>
          </p:nvGrpSpPr>
          <p:grpSpPr>
            <a:xfrm>
              <a:off x="7636443" y="1509705"/>
              <a:ext cx="804565" cy="373078"/>
              <a:chOff x="7636443" y="1509705"/>
              <a:chExt cx="804565" cy="373078"/>
            </a:xfrm>
          </p:grpSpPr>
          <p:sp>
            <p:nvSpPr>
              <p:cNvPr id="4719" name="Google Shape;4719;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70"/>
            <p:cNvGrpSpPr/>
            <p:nvPr/>
          </p:nvGrpSpPr>
          <p:grpSpPr>
            <a:xfrm>
              <a:off x="7636443" y="1408133"/>
              <a:ext cx="804565" cy="373078"/>
              <a:chOff x="7636443" y="1408133"/>
              <a:chExt cx="804565" cy="373078"/>
            </a:xfrm>
          </p:grpSpPr>
          <p:sp>
            <p:nvSpPr>
              <p:cNvPr id="4722" name="Google Shape;4722;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4" name="Google Shape;4724;p70"/>
            <p:cNvGrpSpPr/>
            <p:nvPr/>
          </p:nvGrpSpPr>
          <p:grpSpPr>
            <a:xfrm>
              <a:off x="7636443" y="1306560"/>
              <a:ext cx="804565" cy="373078"/>
              <a:chOff x="7636443" y="1306560"/>
              <a:chExt cx="804565" cy="373078"/>
            </a:xfrm>
          </p:grpSpPr>
          <p:sp>
            <p:nvSpPr>
              <p:cNvPr id="4725" name="Google Shape;4725;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7" name="Google Shape;4727;p70"/>
            <p:cNvGrpSpPr/>
            <p:nvPr/>
          </p:nvGrpSpPr>
          <p:grpSpPr>
            <a:xfrm>
              <a:off x="7636443" y="1204988"/>
              <a:ext cx="804565" cy="373078"/>
              <a:chOff x="7636443" y="1204988"/>
              <a:chExt cx="804565" cy="373078"/>
            </a:xfrm>
          </p:grpSpPr>
          <p:sp>
            <p:nvSpPr>
              <p:cNvPr id="4728" name="Google Shape;4728;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30" name="Google Shape;4730;p70"/>
          <p:cNvGrpSpPr/>
          <p:nvPr/>
        </p:nvGrpSpPr>
        <p:grpSpPr>
          <a:xfrm>
            <a:off x="4963358" y="1878721"/>
            <a:ext cx="661339" cy="661188"/>
            <a:chOff x="3990000" y="975400"/>
            <a:chExt cx="3934200" cy="3933300"/>
          </a:xfrm>
        </p:grpSpPr>
        <p:sp>
          <p:nvSpPr>
            <p:cNvPr id="4731" name="Google Shape;4731;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5" name="Google Shape;4735;p70"/>
          <p:cNvGrpSpPr/>
          <p:nvPr/>
        </p:nvGrpSpPr>
        <p:grpSpPr>
          <a:xfrm>
            <a:off x="6607006" y="1857359"/>
            <a:ext cx="868881" cy="684241"/>
            <a:chOff x="6598259" y="2078634"/>
            <a:chExt cx="868881" cy="684241"/>
          </a:xfrm>
        </p:grpSpPr>
        <p:sp>
          <p:nvSpPr>
            <p:cNvPr id="4736" name="Google Shape;4736;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70"/>
            <p:cNvGrpSpPr/>
            <p:nvPr/>
          </p:nvGrpSpPr>
          <p:grpSpPr>
            <a:xfrm>
              <a:off x="6808175" y="2078634"/>
              <a:ext cx="452229" cy="684241"/>
              <a:chOff x="6808175" y="2078634"/>
              <a:chExt cx="452229" cy="684241"/>
            </a:xfrm>
          </p:grpSpPr>
          <p:sp>
            <p:nvSpPr>
              <p:cNvPr id="4743" name="Google Shape;4743;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70"/>
              <p:cNvGrpSpPr/>
              <p:nvPr/>
            </p:nvGrpSpPr>
            <p:grpSpPr>
              <a:xfrm>
                <a:off x="6821586" y="2078634"/>
                <a:ext cx="426871" cy="684241"/>
                <a:chOff x="6821586" y="2078634"/>
                <a:chExt cx="426871" cy="684241"/>
              </a:xfrm>
            </p:grpSpPr>
            <p:grpSp>
              <p:nvGrpSpPr>
                <p:cNvPr id="4750" name="Google Shape;4750;p70"/>
                <p:cNvGrpSpPr/>
                <p:nvPr/>
              </p:nvGrpSpPr>
              <p:grpSpPr>
                <a:xfrm>
                  <a:off x="6821586" y="2078634"/>
                  <a:ext cx="426871" cy="684241"/>
                  <a:chOff x="6821586" y="2078634"/>
                  <a:chExt cx="426871" cy="684241"/>
                </a:xfrm>
              </p:grpSpPr>
              <p:sp>
                <p:nvSpPr>
                  <p:cNvPr id="4751" name="Google Shape;4751;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0" name="Google Shape;4770;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76" name="Google Shape;4776;p70"/>
          <p:cNvGrpSpPr/>
          <p:nvPr/>
        </p:nvGrpSpPr>
        <p:grpSpPr>
          <a:xfrm>
            <a:off x="716989" y="3531368"/>
            <a:ext cx="1340789" cy="640830"/>
            <a:chOff x="238125" y="1151100"/>
            <a:chExt cx="7139450" cy="3412300"/>
          </a:xfrm>
        </p:grpSpPr>
        <p:sp>
          <p:nvSpPr>
            <p:cNvPr id="4777" name="Google Shape;4777;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70"/>
          <p:cNvGrpSpPr/>
          <p:nvPr/>
        </p:nvGrpSpPr>
        <p:grpSpPr>
          <a:xfrm>
            <a:off x="5584212" y="2734649"/>
            <a:ext cx="985357" cy="585764"/>
            <a:chOff x="5145061" y="2881789"/>
            <a:chExt cx="1107641" cy="658458"/>
          </a:xfrm>
        </p:grpSpPr>
        <p:grpSp>
          <p:nvGrpSpPr>
            <p:cNvPr id="4790" name="Google Shape;4790;p70"/>
            <p:cNvGrpSpPr/>
            <p:nvPr/>
          </p:nvGrpSpPr>
          <p:grpSpPr>
            <a:xfrm>
              <a:off x="5722989" y="3244587"/>
              <a:ext cx="529713" cy="295659"/>
              <a:chOff x="5722989" y="3244587"/>
              <a:chExt cx="529713" cy="295659"/>
            </a:xfrm>
          </p:grpSpPr>
          <p:sp>
            <p:nvSpPr>
              <p:cNvPr id="4791" name="Google Shape;4791;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92" name="Google Shape;4792;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93" name="Google Shape;4793;p70"/>
            <p:cNvGrpSpPr/>
            <p:nvPr/>
          </p:nvGrpSpPr>
          <p:grpSpPr>
            <a:xfrm>
              <a:off x="5145061" y="3244587"/>
              <a:ext cx="536807" cy="295659"/>
              <a:chOff x="5145061" y="3244587"/>
              <a:chExt cx="536807" cy="295659"/>
            </a:xfrm>
          </p:grpSpPr>
          <p:sp>
            <p:nvSpPr>
              <p:cNvPr id="4794" name="Google Shape;4794;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95" name="Google Shape;4795;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96" name="Google Shape;4796;p70"/>
            <p:cNvGrpSpPr/>
            <p:nvPr/>
          </p:nvGrpSpPr>
          <p:grpSpPr>
            <a:xfrm>
              <a:off x="5341327" y="2898245"/>
              <a:ext cx="532309" cy="614891"/>
              <a:chOff x="5341327" y="2898245"/>
              <a:chExt cx="532309" cy="614891"/>
            </a:xfrm>
          </p:grpSpPr>
          <p:sp>
            <p:nvSpPr>
              <p:cNvPr id="4797" name="Google Shape;4797;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798" name="Google Shape;4798;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799" name="Google Shape;4799;p70"/>
            <p:cNvGrpSpPr/>
            <p:nvPr/>
          </p:nvGrpSpPr>
          <p:grpSpPr>
            <a:xfrm>
              <a:off x="5532290" y="2881789"/>
              <a:ext cx="620516" cy="305456"/>
              <a:chOff x="5532290" y="2881789"/>
              <a:chExt cx="620516" cy="305456"/>
            </a:xfrm>
          </p:grpSpPr>
          <p:sp>
            <p:nvSpPr>
              <p:cNvPr id="4800" name="Google Shape;4800;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01" name="Google Shape;4801;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02" name="Google Shape;4802;p70"/>
          <p:cNvGrpSpPr/>
          <p:nvPr/>
        </p:nvGrpSpPr>
        <p:grpSpPr>
          <a:xfrm>
            <a:off x="8163135" y="3526707"/>
            <a:ext cx="269068" cy="645491"/>
            <a:chOff x="7026852" y="3311869"/>
            <a:chExt cx="434331" cy="1041954"/>
          </a:xfrm>
        </p:grpSpPr>
        <p:sp>
          <p:nvSpPr>
            <p:cNvPr id="4803" name="Google Shape;4803;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70"/>
          <p:cNvGrpSpPr/>
          <p:nvPr/>
        </p:nvGrpSpPr>
        <p:grpSpPr>
          <a:xfrm>
            <a:off x="6179716" y="3565945"/>
            <a:ext cx="293882" cy="293836"/>
            <a:chOff x="4873519" y="3311869"/>
            <a:chExt cx="499374" cy="499296"/>
          </a:xfrm>
        </p:grpSpPr>
        <p:sp>
          <p:nvSpPr>
            <p:cNvPr id="4807" name="Google Shape;4807;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9" name="Google Shape;4809;p70"/>
          <p:cNvGrpSpPr/>
          <p:nvPr/>
        </p:nvGrpSpPr>
        <p:grpSpPr>
          <a:xfrm>
            <a:off x="6179716" y="3878316"/>
            <a:ext cx="293882" cy="293882"/>
            <a:chOff x="4873519" y="3875839"/>
            <a:chExt cx="499374" cy="499374"/>
          </a:xfrm>
        </p:grpSpPr>
        <p:sp>
          <p:nvSpPr>
            <p:cNvPr id="4810" name="Google Shape;4810;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2" name="Google Shape;4812;p70"/>
          <p:cNvGrpSpPr/>
          <p:nvPr/>
        </p:nvGrpSpPr>
        <p:grpSpPr>
          <a:xfrm>
            <a:off x="2410244" y="1850269"/>
            <a:ext cx="698104" cy="698208"/>
            <a:chOff x="2565073" y="2075876"/>
            <a:chExt cx="672482" cy="672518"/>
          </a:xfrm>
        </p:grpSpPr>
        <p:sp>
          <p:nvSpPr>
            <p:cNvPr id="4813" name="Google Shape;4813;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70"/>
          <p:cNvGrpSpPr/>
          <p:nvPr/>
        </p:nvGrpSpPr>
        <p:grpSpPr>
          <a:xfrm>
            <a:off x="5633655" y="3534869"/>
            <a:ext cx="438354" cy="637329"/>
            <a:chOff x="1697726" y="3244179"/>
            <a:chExt cx="788124" cy="1146069"/>
          </a:xfrm>
        </p:grpSpPr>
        <p:sp>
          <p:nvSpPr>
            <p:cNvPr id="4820" name="Google Shape;4820;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2" name="Google Shape;4822;p7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3" name="Google Shape;4823;p70"/>
          <p:cNvGrpSpPr/>
          <p:nvPr/>
        </p:nvGrpSpPr>
        <p:grpSpPr>
          <a:xfrm>
            <a:off x="7634869" y="1863232"/>
            <a:ext cx="799565" cy="670282"/>
            <a:chOff x="7617850" y="2063282"/>
            <a:chExt cx="799565" cy="670282"/>
          </a:xfrm>
        </p:grpSpPr>
        <p:cxnSp>
          <p:nvCxnSpPr>
            <p:cNvPr id="4824" name="Google Shape;4824;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825" name="Google Shape;4825;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826" name="Google Shape;4826;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827" name="Google Shape;4827;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828" name="Google Shape;4828;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829" name="Google Shape;4829;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830" name="Google Shape;4830;p70"/>
            <p:cNvGrpSpPr/>
            <p:nvPr/>
          </p:nvGrpSpPr>
          <p:grpSpPr>
            <a:xfrm>
              <a:off x="7734309" y="2063282"/>
              <a:ext cx="570957" cy="620095"/>
              <a:chOff x="7734309" y="2063282"/>
              <a:chExt cx="570957" cy="620095"/>
            </a:xfrm>
          </p:grpSpPr>
          <p:grpSp>
            <p:nvGrpSpPr>
              <p:cNvPr id="4831" name="Google Shape;4831;p70"/>
              <p:cNvGrpSpPr/>
              <p:nvPr/>
            </p:nvGrpSpPr>
            <p:grpSpPr>
              <a:xfrm>
                <a:off x="8031573" y="2063282"/>
                <a:ext cx="273693" cy="620095"/>
                <a:chOff x="8031573" y="2063282"/>
                <a:chExt cx="273693" cy="620095"/>
              </a:xfrm>
            </p:grpSpPr>
            <p:sp>
              <p:nvSpPr>
                <p:cNvPr id="4832" name="Google Shape;4832;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70"/>
              <p:cNvGrpSpPr/>
              <p:nvPr/>
            </p:nvGrpSpPr>
            <p:grpSpPr>
              <a:xfrm flipH="1">
                <a:off x="7734309" y="2063282"/>
                <a:ext cx="273693" cy="620095"/>
                <a:chOff x="8031573" y="2063282"/>
                <a:chExt cx="273693" cy="620095"/>
              </a:xfrm>
            </p:grpSpPr>
            <p:sp>
              <p:nvSpPr>
                <p:cNvPr id="4837" name="Google Shape;4837;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841" name="Google Shape;4841;p7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3" name="Google Shape;4843;p70"/>
          <p:cNvGrpSpPr/>
          <p:nvPr/>
        </p:nvGrpSpPr>
        <p:grpSpPr>
          <a:xfrm>
            <a:off x="7821475" y="2716715"/>
            <a:ext cx="602567" cy="601884"/>
            <a:chOff x="1186975" y="238125"/>
            <a:chExt cx="5244275" cy="5238325"/>
          </a:xfrm>
        </p:grpSpPr>
        <p:sp>
          <p:nvSpPr>
            <p:cNvPr id="4844" name="Google Shape;4844;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70"/>
          <p:cNvGrpSpPr/>
          <p:nvPr/>
        </p:nvGrpSpPr>
        <p:grpSpPr>
          <a:xfrm>
            <a:off x="3264213" y="1856199"/>
            <a:ext cx="651848" cy="687338"/>
            <a:chOff x="3400515" y="2056248"/>
            <a:chExt cx="698134" cy="735987"/>
          </a:xfrm>
        </p:grpSpPr>
        <p:grpSp>
          <p:nvGrpSpPr>
            <p:cNvPr id="4849" name="Google Shape;4849;p70"/>
            <p:cNvGrpSpPr/>
            <p:nvPr/>
          </p:nvGrpSpPr>
          <p:grpSpPr>
            <a:xfrm>
              <a:off x="3400515" y="2283913"/>
              <a:ext cx="312919" cy="219900"/>
              <a:chOff x="3400515" y="2283913"/>
              <a:chExt cx="312919" cy="219900"/>
            </a:xfrm>
          </p:grpSpPr>
          <p:sp>
            <p:nvSpPr>
              <p:cNvPr id="4850" name="Google Shape;4850;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51" name="Google Shape;4851;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852" name="Google Shape;4852;p70"/>
            <p:cNvGrpSpPr/>
            <p:nvPr/>
          </p:nvGrpSpPr>
          <p:grpSpPr>
            <a:xfrm>
              <a:off x="3547823" y="2461089"/>
              <a:ext cx="219900" cy="331146"/>
              <a:chOff x="3547823" y="2461089"/>
              <a:chExt cx="219900" cy="331146"/>
            </a:xfrm>
          </p:grpSpPr>
          <p:sp>
            <p:nvSpPr>
              <p:cNvPr id="4853" name="Google Shape;4853;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54" name="Google Shape;4854;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855" name="Google Shape;4855;p70"/>
            <p:cNvGrpSpPr/>
            <p:nvPr/>
          </p:nvGrpSpPr>
          <p:grpSpPr>
            <a:xfrm>
              <a:off x="3734138" y="2461089"/>
              <a:ext cx="219900" cy="331146"/>
              <a:chOff x="3734138" y="2461089"/>
              <a:chExt cx="219900" cy="331146"/>
            </a:xfrm>
          </p:grpSpPr>
          <p:sp>
            <p:nvSpPr>
              <p:cNvPr id="4856" name="Google Shape;4856;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57" name="Google Shape;4857;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858" name="Google Shape;4858;p70"/>
            <p:cNvGrpSpPr/>
            <p:nvPr/>
          </p:nvGrpSpPr>
          <p:grpSpPr>
            <a:xfrm>
              <a:off x="3787560" y="2281742"/>
              <a:ext cx="311089" cy="219900"/>
              <a:chOff x="3787560" y="2281742"/>
              <a:chExt cx="311089" cy="219900"/>
            </a:xfrm>
          </p:grpSpPr>
          <p:sp>
            <p:nvSpPr>
              <p:cNvPr id="4859" name="Google Shape;4859;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860" name="Google Shape;4860;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861" name="Google Shape;4861;p70"/>
            <p:cNvGrpSpPr/>
            <p:nvPr/>
          </p:nvGrpSpPr>
          <p:grpSpPr>
            <a:xfrm>
              <a:off x="3637290" y="2056248"/>
              <a:ext cx="219900" cy="330736"/>
              <a:chOff x="3637290" y="2056248"/>
              <a:chExt cx="219900" cy="330736"/>
            </a:xfrm>
          </p:grpSpPr>
          <p:sp>
            <p:nvSpPr>
              <p:cNvPr id="4862" name="Google Shape;4862;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863" name="Google Shape;4863;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864" name="Google Shape;4864;p70"/>
          <p:cNvGrpSpPr/>
          <p:nvPr/>
        </p:nvGrpSpPr>
        <p:grpSpPr>
          <a:xfrm>
            <a:off x="2555919" y="2726205"/>
            <a:ext cx="1268144" cy="592394"/>
            <a:chOff x="238125" y="1188750"/>
            <a:chExt cx="7140450" cy="3335550"/>
          </a:xfrm>
        </p:grpSpPr>
        <p:sp>
          <p:nvSpPr>
            <p:cNvPr id="4865" name="Google Shape;4865;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70"/>
          <p:cNvGrpSpPr/>
          <p:nvPr/>
        </p:nvGrpSpPr>
        <p:grpSpPr>
          <a:xfrm>
            <a:off x="6663819" y="2728360"/>
            <a:ext cx="1053944" cy="590147"/>
            <a:chOff x="238125" y="1335475"/>
            <a:chExt cx="5418735" cy="3034175"/>
          </a:xfrm>
        </p:grpSpPr>
        <p:sp>
          <p:nvSpPr>
            <p:cNvPr id="4871" name="Google Shape;4871;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70"/>
          <p:cNvGrpSpPr/>
          <p:nvPr/>
        </p:nvGrpSpPr>
        <p:grpSpPr>
          <a:xfrm>
            <a:off x="4094628" y="3533259"/>
            <a:ext cx="1268207" cy="638939"/>
            <a:chOff x="3967651" y="3645904"/>
            <a:chExt cx="1479304" cy="745292"/>
          </a:xfrm>
        </p:grpSpPr>
        <p:grpSp>
          <p:nvGrpSpPr>
            <p:cNvPr id="4875" name="Google Shape;4875;p70"/>
            <p:cNvGrpSpPr/>
            <p:nvPr/>
          </p:nvGrpSpPr>
          <p:grpSpPr>
            <a:xfrm>
              <a:off x="3967651" y="4009026"/>
              <a:ext cx="1479304" cy="382170"/>
              <a:chOff x="3967651" y="4009026"/>
              <a:chExt cx="1479304" cy="382170"/>
            </a:xfrm>
          </p:grpSpPr>
          <p:grpSp>
            <p:nvGrpSpPr>
              <p:cNvPr id="4876" name="Google Shape;4876;p70"/>
              <p:cNvGrpSpPr/>
              <p:nvPr/>
            </p:nvGrpSpPr>
            <p:grpSpPr>
              <a:xfrm>
                <a:off x="4892216" y="4195630"/>
                <a:ext cx="554739" cy="195566"/>
                <a:chOff x="3604375" y="4892160"/>
                <a:chExt cx="1651500" cy="582215"/>
              </a:xfrm>
            </p:grpSpPr>
            <p:sp>
              <p:nvSpPr>
                <p:cNvPr id="4877" name="Google Shape;4877;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70"/>
              <p:cNvGrpSpPr/>
              <p:nvPr/>
            </p:nvGrpSpPr>
            <p:grpSpPr>
              <a:xfrm>
                <a:off x="3967651" y="4146303"/>
                <a:ext cx="579402" cy="244893"/>
                <a:chOff x="851875" y="4745310"/>
                <a:chExt cx="1724925" cy="729065"/>
              </a:xfrm>
            </p:grpSpPr>
            <p:sp>
              <p:nvSpPr>
                <p:cNvPr id="4880" name="Google Shape;4880;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2" name="Google Shape;4882;p70"/>
              <p:cNvGrpSpPr/>
              <p:nvPr/>
            </p:nvGrpSpPr>
            <p:grpSpPr>
              <a:xfrm>
                <a:off x="4460753" y="4009026"/>
                <a:ext cx="493110" cy="382170"/>
                <a:chOff x="2319875" y="4336625"/>
                <a:chExt cx="1468025" cy="1137750"/>
              </a:xfrm>
            </p:grpSpPr>
            <p:sp>
              <p:nvSpPr>
                <p:cNvPr id="4883" name="Google Shape;4883;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5" name="Google Shape;4885;p70"/>
            <p:cNvGrpSpPr/>
            <p:nvPr/>
          </p:nvGrpSpPr>
          <p:grpSpPr>
            <a:xfrm>
              <a:off x="4479443" y="3645904"/>
              <a:ext cx="455965" cy="388789"/>
              <a:chOff x="2957425" y="238100"/>
              <a:chExt cx="1910200" cy="1628775"/>
            </a:xfrm>
          </p:grpSpPr>
          <p:sp>
            <p:nvSpPr>
              <p:cNvPr id="4886" name="Google Shape;4886;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96" name="Google Shape;4896;p70"/>
          <p:cNvGrpSpPr/>
          <p:nvPr/>
        </p:nvGrpSpPr>
        <p:grpSpPr>
          <a:xfrm>
            <a:off x="2480742" y="3534460"/>
            <a:ext cx="1243128" cy="637739"/>
            <a:chOff x="2496310" y="3693351"/>
            <a:chExt cx="1342906" cy="688926"/>
          </a:xfrm>
        </p:grpSpPr>
        <p:grpSp>
          <p:nvGrpSpPr>
            <p:cNvPr id="4897" name="Google Shape;4897;p70"/>
            <p:cNvGrpSpPr/>
            <p:nvPr/>
          </p:nvGrpSpPr>
          <p:grpSpPr>
            <a:xfrm>
              <a:off x="2496310" y="3693351"/>
              <a:ext cx="1342906" cy="688875"/>
              <a:chOff x="2496310" y="3693351"/>
              <a:chExt cx="1342906" cy="688875"/>
            </a:xfrm>
          </p:grpSpPr>
          <p:sp>
            <p:nvSpPr>
              <p:cNvPr id="4898" name="Google Shape;4898;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4" name="Google Shape;4904;p70"/>
              <p:cNvCxnSpPr>
                <a:stCxn id="4902"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05" name="Google Shape;4905;p70"/>
              <p:cNvCxnSpPr>
                <a:stCxn id="4899"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06" name="Google Shape;4906;p70"/>
              <p:cNvCxnSpPr>
                <a:stCxn id="4900"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07" name="Google Shape;4907;p70"/>
              <p:cNvCxnSpPr>
                <a:stCxn id="4903"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08" name="Google Shape;4908;p70"/>
              <p:cNvCxnSpPr>
                <a:stCxn id="4901"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09" name="Google Shape;4909;p70"/>
            <p:cNvGrpSpPr/>
            <p:nvPr/>
          </p:nvGrpSpPr>
          <p:grpSpPr>
            <a:xfrm>
              <a:off x="2675275" y="3930557"/>
              <a:ext cx="1003306" cy="451719"/>
              <a:chOff x="2675275" y="4174282"/>
              <a:chExt cx="1003306" cy="451719"/>
            </a:xfrm>
          </p:grpSpPr>
          <p:sp>
            <p:nvSpPr>
              <p:cNvPr id="4910" name="Google Shape;4910;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3" name="Google Shape;4913;p70"/>
          <p:cNvGrpSpPr/>
          <p:nvPr/>
        </p:nvGrpSpPr>
        <p:grpSpPr>
          <a:xfrm>
            <a:off x="1654412" y="971306"/>
            <a:ext cx="574511" cy="874709"/>
            <a:chOff x="1715404" y="1112080"/>
            <a:chExt cx="642270" cy="977984"/>
          </a:xfrm>
        </p:grpSpPr>
        <p:grpSp>
          <p:nvGrpSpPr>
            <p:cNvPr id="4914" name="Google Shape;4914;p70"/>
            <p:cNvGrpSpPr/>
            <p:nvPr/>
          </p:nvGrpSpPr>
          <p:grpSpPr>
            <a:xfrm>
              <a:off x="1715404" y="1112080"/>
              <a:ext cx="642270" cy="977984"/>
              <a:chOff x="1715404" y="1112080"/>
              <a:chExt cx="642270" cy="977984"/>
            </a:xfrm>
          </p:grpSpPr>
          <p:sp>
            <p:nvSpPr>
              <p:cNvPr id="4915" name="Google Shape;4915;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70"/>
            <p:cNvGrpSpPr/>
            <p:nvPr/>
          </p:nvGrpSpPr>
          <p:grpSpPr>
            <a:xfrm>
              <a:off x="1768927" y="1165603"/>
              <a:ext cx="535225" cy="851367"/>
              <a:chOff x="1768927" y="1165603"/>
              <a:chExt cx="535225" cy="851367"/>
            </a:xfrm>
          </p:grpSpPr>
          <p:sp>
            <p:nvSpPr>
              <p:cNvPr id="4918" name="Google Shape;4918;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0" name="Google Shape;4920;p70"/>
            <p:cNvGrpSpPr/>
            <p:nvPr/>
          </p:nvGrpSpPr>
          <p:grpSpPr>
            <a:xfrm>
              <a:off x="1822449" y="1219125"/>
              <a:ext cx="428180" cy="718859"/>
              <a:chOff x="1822449" y="1219125"/>
              <a:chExt cx="428180" cy="718859"/>
            </a:xfrm>
          </p:grpSpPr>
          <p:sp>
            <p:nvSpPr>
              <p:cNvPr id="4921" name="Google Shape;4921;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70"/>
            <p:cNvGrpSpPr/>
            <p:nvPr/>
          </p:nvGrpSpPr>
          <p:grpSpPr>
            <a:xfrm>
              <a:off x="1875972" y="1272648"/>
              <a:ext cx="321135" cy="586939"/>
              <a:chOff x="1875972" y="1272648"/>
              <a:chExt cx="321135" cy="586939"/>
            </a:xfrm>
          </p:grpSpPr>
          <p:sp>
            <p:nvSpPr>
              <p:cNvPr id="4924" name="Google Shape;4924;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6" name="Google Shape;4926;p70"/>
          <p:cNvGrpSpPr/>
          <p:nvPr/>
        </p:nvGrpSpPr>
        <p:grpSpPr>
          <a:xfrm>
            <a:off x="7761573" y="3528028"/>
            <a:ext cx="293855" cy="644170"/>
            <a:chOff x="241025" y="3151575"/>
            <a:chExt cx="293855" cy="644170"/>
          </a:xfrm>
        </p:grpSpPr>
        <p:sp>
          <p:nvSpPr>
            <p:cNvPr id="4927" name="Google Shape;4927;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70"/>
          <p:cNvGrpSpPr/>
          <p:nvPr/>
        </p:nvGrpSpPr>
        <p:grpSpPr>
          <a:xfrm>
            <a:off x="709557" y="2728028"/>
            <a:ext cx="1779649" cy="591620"/>
            <a:chOff x="246070" y="1983375"/>
            <a:chExt cx="1855347" cy="616849"/>
          </a:xfrm>
        </p:grpSpPr>
        <p:sp>
          <p:nvSpPr>
            <p:cNvPr id="4930" name="Google Shape;4930;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70"/>
          <p:cNvGrpSpPr/>
          <p:nvPr/>
        </p:nvGrpSpPr>
        <p:grpSpPr>
          <a:xfrm>
            <a:off x="2320424" y="971306"/>
            <a:ext cx="711055" cy="745993"/>
            <a:chOff x="2496269" y="1171698"/>
            <a:chExt cx="761953" cy="799392"/>
          </a:xfrm>
        </p:grpSpPr>
        <p:grpSp>
          <p:nvGrpSpPr>
            <p:cNvPr id="4940" name="Google Shape;4940;p70"/>
            <p:cNvGrpSpPr/>
            <p:nvPr/>
          </p:nvGrpSpPr>
          <p:grpSpPr>
            <a:xfrm>
              <a:off x="2496269" y="1171698"/>
              <a:ext cx="761953" cy="723022"/>
              <a:chOff x="2496269" y="1171698"/>
              <a:chExt cx="761953" cy="723022"/>
            </a:xfrm>
          </p:grpSpPr>
          <p:sp>
            <p:nvSpPr>
              <p:cNvPr id="4941" name="Google Shape;4941;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3" name="Google Shape;4943;p70"/>
              <p:cNvGrpSpPr/>
              <p:nvPr/>
            </p:nvGrpSpPr>
            <p:grpSpPr>
              <a:xfrm>
                <a:off x="2496269" y="1171698"/>
                <a:ext cx="761953" cy="723022"/>
                <a:chOff x="2496269" y="1120652"/>
                <a:chExt cx="761953" cy="723022"/>
              </a:xfrm>
            </p:grpSpPr>
            <p:grpSp>
              <p:nvGrpSpPr>
                <p:cNvPr id="4944" name="Google Shape;4944;p70"/>
                <p:cNvGrpSpPr/>
                <p:nvPr/>
              </p:nvGrpSpPr>
              <p:grpSpPr>
                <a:xfrm>
                  <a:off x="2496269" y="1120652"/>
                  <a:ext cx="761953" cy="723022"/>
                  <a:chOff x="2496269" y="1120652"/>
                  <a:chExt cx="761953" cy="723022"/>
                </a:xfrm>
              </p:grpSpPr>
              <p:grpSp>
                <p:nvGrpSpPr>
                  <p:cNvPr id="4945" name="Google Shape;4945;p70"/>
                  <p:cNvGrpSpPr/>
                  <p:nvPr/>
                </p:nvGrpSpPr>
                <p:grpSpPr>
                  <a:xfrm>
                    <a:off x="2496269" y="1304589"/>
                    <a:ext cx="407089" cy="305057"/>
                    <a:chOff x="2496269" y="1304589"/>
                    <a:chExt cx="407089" cy="305057"/>
                  </a:xfrm>
                </p:grpSpPr>
                <p:sp>
                  <p:nvSpPr>
                    <p:cNvPr id="4946" name="Google Shape;4946;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8" name="Google Shape;4948;p70"/>
                  <p:cNvGrpSpPr/>
                  <p:nvPr/>
                </p:nvGrpSpPr>
                <p:grpSpPr>
                  <a:xfrm>
                    <a:off x="2586468" y="1493376"/>
                    <a:ext cx="358850" cy="349656"/>
                    <a:chOff x="2586468" y="1493376"/>
                    <a:chExt cx="358850" cy="349656"/>
                  </a:xfrm>
                </p:grpSpPr>
                <p:sp>
                  <p:nvSpPr>
                    <p:cNvPr id="4949" name="Google Shape;4949;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70"/>
                  <p:cNvGrpSpPr/>
                  <p:nvPr/>
                </p:nvGrpSpPr>
                <p:grpSpPr>
                  <a:xfrm>
                    <a:off x="2807939" y="1494024"/>
                    <a:ext cx="358857" cy="349650"/>
                    <a:chOff x="2807939" y="1494024"/>
                    <a:chExt cx="358857" cy="349650"/>
                  </a:xfrm>
                </p:grpSpPr>
                <p:sp>
                  <p:nvSpPr>
                    <p:cNvPr id="4952" name="Google Shape;4952;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4" name="Google Shape;4954;p70"/>
                  <p:cNvGrpSpPr/>
                  <p:nvPr/>
                </p:nvGrpSpPr>
                <p:grpSpPr>
                  <a:xfrm>
                    <a:off x="2851133" y="1305635"/>
                    <a:ext cx="407089" cy="305057"/>
                    <a:chOff x="2851133" y="1305635"/>
                    <a:chExt cx="407089" cy="305057"/>
                  </a:xfrm>
                </p:grpSpPr>
                <p:sp>
                  <p:nvSpPr>
                    <p:cNvPr id="4955" name="Google Shape;4955;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70"/>
                  <p:cNvGrpSpPr/>
                  <p:nvPr/>
                </p:nvGrpSpPr>
                <p:grpSpPr>
                  <a:xfrm>
                    <a:off x="2727495" y="1120652"/>
                    <a:ext cx="300271" cy="396358"/>
                    <a:chOff x="2727495" y="1120652"/>
                    <a:chExt cx="300271" cy="396358"/>
                  </a:xfrm>
                </p:grpSpPr>
                <p:sp>
                  <p:nvSpPr>
                    <p:cNvPr id="4958" name="Google Shape;4958;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0" name="Google Shape;4960;p70"/>
                <p:cNvGrpSpPr/>
                <p:nvPr/>
              </p:nvGrpSpPr>
              <p:grpSpPr>
                <a:xfrm>
                  <a:off x="2722305" y="1350460"/>
                  <a:ext cx="308357" cy="308344"/>
                  <a:chOff x="2722305" y="1350460"/>
                  <a:chExt cx="308357" cy="308344"/>
                </a:xfrm>
              </p:grpSpPr>
              <p:sp>
                <p:nvSpPr>
                  <p:cNvPr id="4961" name="Google Shape;4961;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70"/>
                  <p:cNvGrpSpPr/>
                  <p:nvPr/>
                </p:nvGrpSpPr>
                <p:grpSpPr>
                  <a:xfrm>
                    <a:off x="2725064" y="1364529"/>
                    <a:ext cx="297954" cy="280182"/>
                    <a:chOff x="2725064" y="1364529"/>
                    <a:chExt cx="297954" cy="280182"/>
                  </a:xfrm>
                </p:grpSpPr>
                <p:sp>
                  <p:nvSpPr>
                    <p:cNvPr id="4963" name="Google Shape;4963;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68" name="Google Shape;4968;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70"/>
          <p:cNvGrpSpPr/>
          <p:nvPr/>
        </p:nvGrpSpPr>
        <p:grpSpPr>
          <a:xfrm>
            <a:off x="3909124" y="2727412"/>
            <a:ext cx="1569144" cy="591015"/>
            <a:chOff x="3820100" y="3023049"/>
            <a:chExt cx="1303926" cy="491162"/>
          </a:xfrm>
        </p:grpSpPr>
        <p:grpSp>
          <p:nvGrpSpPr>
            <p:cNvPr id="4974" name="Google Shape;4974;p70"/>
            <p:cNvGrpSpPr/>
            <p:nvPr/>
          </p:nvGrpSpPr>
          <p:grpSpPr>
            <a:xfrm>
              <a:off x="3820100" y="3023072"/>
              <a:ext cx="1303926" cy="491139"/>
              <a:chOff x="3820100" y="3023072"/>
              <a:chExt cx="1303926" cy="491139"/>
            </a:xfrm>
          </p:grpSpPr>
          <p:sp>
            <p:nvSpPr>
              <p:cNvPr id="4975" name="Google Shape;4975;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70"/>
            <p:cNvGrpSpPr/>
            <p:nvPr/>
          </p:nvGrpSpPr>
          <p:grpSpPr>
            <a:xfrm>
              <a:off x="4132439" y="3023645"/>
              <a:ext cx="393633" cy="177096"/>
              <a:chOff x="4132439" y="3023645"/>
              <a:chExt cx="393633" cy="177096"/>
            </a:xfrm>
          </p:grpSpPr>
          <p:sp>
            <p:nvSpPr>
              <p:cNvPr id="4978" name="Google Shape;4978;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70"/>
            <p:cNvGrpSpPr/>
            <p:nvPr/>
          </p:nvGrpSpPr>
          <p:grpSpPr>
            <a:xfrm>
              <a:off x="3921811" y="3023049"/>
              <a:ext cx="1002397" cy="388943"/>
              <a:chOff x="3921811" y="3023049"/>
              <a:chExt cx="1002397" cy="388943"/>
            </a:xfrm>
          </p:grpSpPr>
          <p:sp>
            <p:nvSpPr>
              <p:cNvPr id="4981" name="Google Shape;4981;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70"/>
            <p:cNvGrpSpPr/>
            <p:nvPr/>
          </p:nvGrpSpPr>
          <p:grpSpPr>
            <a:xfrm>
              <a:off x="4023645" y="3023049"/>
              <a:ext cx="683032" cy="286722"/>
              <a:chOff x="4023645" y="3023049"/>
              <a:chExt cx="683032" cy="286722"/>
            </a:xfrm>
          </p:grpSpPr>
          <p:sp>
            <p:nvSpPr>
              <p:cNvPr id="4984" name="Google Shape;4984;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6" name="Google Shape;4986;p70"/>
          <p:cNvGrpSpPr/>
          <p:nvPr/>
        </p:nvGrpSpPr>
        <p:grpSpPr>
          <a:xfrm>
            <a:off x="1541246" y="1854257"/>
            <a:ext cx="713522" cy="688025"/>
            <a:chOff x="1706078" y="2092648"/>
            <a:chExt cx="660913" cy="637296"/>
          </a:xfrm>
        </p:grpSpPr>
        <p:sp>
          <p:nvSpPr>
            <p:cNvPr id="4987" name="Google Shape;4987;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8" name="Google Shape;4988;p70"/>
            <p:cNvGrpSpPr/>
            <p:nvPr/>
          </p:nvGrpSpPr>
          <p:grpSpPr>
            <a:xfrm>
              <a:off x="1706078" y="2092648"/>
              <a:ext cx="660913" cy="575241"/>
              <a:chOff x="1706078" y="2092648"/>
              <a:chExt cx="660913" cy="575241"/>
            </a:xfrm>
          </p:grpSpPr>
          <p:sp>
            <p:nvSpPr>
              <p:cNvPr id="4989" name="Google Shape;4989;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2" name="Google Shape;4992;p70"/>
          <p:cNvGrpSpPr/>
          <p:nvPr/>
        </p:nvGrpSpPr>
        <p:grpSpPr>
          <a:xfrm>
            <a:off x="6303104" y="971806"/>
            <a:ext cx="1317459" cy="684168"/>
            <a:chOff x="238125" y="999450"/>
            <a:chExt cx="7140700" cy="3708225"/>
          </a:xfrm>
        </p:grpSpPr>
        <p:sp>
          <p:nvSpPr>
            <p:cNvPr id="4993" name="Google Shape;4993;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005"/>
        <p:cNvGrpSpPr/>
        <p:nvPr/>
      </p:nvGrpSpPr>
      <p:grpSpPr>
        <a:xfrm>
          <a:off x="0" y="0"/>
          <a:ext cx="0" cy="0"/>
          <a:chOff x="0" y="0"/>
          <a:chExt cx="0" cy="0"/>
        </a:xfrm>
      </p:grpSpPr>
      <p:grpSp>
        <p:nvGrpSpPr>
          <p:cNvPr id="5006" name="Google Shape;5006;p71"/>
          <p:cNvGrpSpPr/>
          <p:nvPr/>
        </p:nvGrpSpPr>
        <p:grpSpPr>
          <a:xfrm>
            <a:off x="717025" y="967615"/>
            <a:ext cx="1636117" cy="1526144"/>
            <a:chOff x="729238" y="1179665"/>
            <a:chExt cx="1636117" cy="1526144"/>
          </a:xfrm>
        </p:grpSpPr>
        <p:grpSp>
          <p:nvGrpSpPr>
            <p:cNvPr id="5007" name="Google Shape;5007;p71"/>
            <p:cNvGrpSpPr/>
            <p:nvPr/>
          </p:nvGrpSpPr>
          <p:grpSpPr>
            <a:xfrm>
              <a:off x="729238" y="1179665"/>
              <a:ext cx="80700" cy="1526144"/>
              <a:chOff x="729238" y="1179665"/>
              <a:chExt cx="80700" cy="1526144"/>
            </a:xfrm>
          </p:grpSpPr>
          <p:sp>
            <p:nvSpPr>
              <p:cNvPr id="5008" name="Google Shape;5008;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71"/>
            <p:cNvGrpSpPr/>
            <p:nvPr/>
          </p:nvGrpSpPr>
          <p:grpSpPr>
            <a:xfrm>
              <a:off x="903098" y="1179665"/>
              <a:ext cx="80700" cy="1526144"/>
              <a:chOff x="903098" y="1179665"/>
              <a:chExt cx="80700" cy="1526144"/>
            </a:xfrm>
          </p:grpSpPr>
          <p:sp>
            <p:nvSpPr>
              <p:cNvPr id="5019" name="Google Shape;5019;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71"/>
            <p:cNvGrpSpPr/>
            <p:nvPr/>
          </p:nvGrpSpPr>
          <p:grpSpPr>
            <a:xfrm>
              <a:off x="1076958" y="1179665"/>
              <a:ext cx="80700" cy="1526144"/>
              <a:chOff x="1076958" y="1179665"/>
              <a:chExt cx="80700" cy="1526144"/>
            </a:xfrm>
          </p:grpSpPr>
          <p:sp>
            <p:nvSpPr>
              <p:cNvPr id="5030" name="Google Shape;5030;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71"/>
            <p:cNvGrpSpPr/>
            <p:nvPr/>
          </p:nvGrpSpPr>
          <p:grpSpPr>
            <a:xfrm>
              <a:off x="1247707" y="1179665"/>
              <a:ext cx="80700" cy="1526144"/>
              <a:chOff x="1247707" y="1179665"/>
              <a:chExt cx="80700" cy="1526144"/>
            </a:xfrm>
          </p:grpSpPr>
          <p:sp>
            <p:nvSpPr>
              <p:cNvPr id="5041" name="Google Shape;5041;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71"/>
            <p:cNvGrpSpPr/>
            <p:nvPr/>
          </p:nvGrpSpPr>
          <p:grpSpPr>
            <a:xfrm>
              <a:off x="1421567" y="1179665"/>
              <a:ext cx="80700" cy="1526144"/>
              <a:chOff x="1421567" y="1179665"/>
              <a:chExt cx="80700" cy="1526144"/>
            </a:xfrm>
          </p:grpSpPr>
          <p:sp>
            <p:nvSpPr>
              <p:cNvPr id="5052" name="Google Shape;5052;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1"/>
            <p:cNvGrpSpPr/>
            <p:nvPr/>
          </p:nvGrpSpPr>
          <p:grpSpPr>
            <a:xfrm>
              <a:off x="1592327" y="1179665"/>
              <a:ext cx="80700" cy="1526144"/>
              <a:chOff x="1592327" y="1179665"/>
              <a:chExt cx="80700" cy="1526144"/>
            </a:xfrm>
          </p:grpSpPr>
          <p:sp>
            <p:nvSpPr>
              <p:cNvPr id="5063" name="Google Shape;5063;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1"/>
            <p:cNvGrpSpPr/>
            <p:nvPr/>
          </p:nvGrpSpPr>
          <p:grpSpPr>
            <a:xfrm>
              <a:off x="1766187" y="1179665"/>
              <a:ext cx="80700" cy="1526144"/>
              <a:chOff x="1766187" y="1179665"/>
              <a:chExt cx="80700" cy="1526144"/>
            </a:xfrm>
          </p:grpSpPr>
          <p:sp>
            <p:nvSpPr>
              <p:cNvPr id="5074" name="Google Shape;5074;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71"/>
            <p:cNvGrpSpPr/>
            <p:nvPr/>
          </p:nvGrpSpPr>
          <p:grpSpPr>
            <a:xfrm>
              <a:off x="1936935" y="1179665"/>
              <a:ext cx="80700" cy="1526144"/>
              <a:chOff x="1936935" y="1179665"/>
              <a:chExt cx="80700" cy="1526144"/>
            </a:xfrm>
          </p:grpSpPr>
          <p:sp>
            <p:nvSpPr>
              <p:cNvPr id="5085" name="Google Shape;5085;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71"/>
            <p:cNvGrpSpPr/>
            <p:nvPr/>
          </p:nvGrpSpPr>
          <p:grpSpPr>
            <a:xfrm>
              <a:off x="2110795" y="1179665"/>
              <a:ext cx="80700" cy="1526144"/>
              <a:chOff x="2110795" y="1179665"/>
              <a:chExt cx="80700" cy="1526144"/>
            </a:xfrm>
          </p:grpSpPr>
          <p:sp>
            <p:nvSpPr>
              <p:cNvPr id="5096" name="Google Shape;5096;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71"/>
            <p:cNvGrpSpPr/>
            <p:nvPr/>
          </p:nvGrpSpPr>
          <p:grpSpPr>
            <a:xfrm>
              <a:off x="2284655" y="1179665"/>
              <a:ext cx="80700" cy="1526144"/>
              <a:chOff x="2284655" y="1179665"/>
              <a:chExt cx="80700" cy="1526144"/>
            </a:xfrm>
          </p:grpSpPr>
          <p:sp>
            <p:nvSpPr>
              <p:cNvPr id="5107" name="Google Shape;5107;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7" name="Google Shape;5117;p71"/>
          <p:cNvGrpSpPr/>
          <p:nvPr/>
        </p:nvGrpSpPr>
        <p:grpSpPr>
          <a:xfrm>
            <a:off x="2611692" y="986753"/>
            <a:ext cx="1364248" cy="1102133"/>
            <a:chOff x="2623904" y="1198803"/>
            <a:chExt cx="1364248" cy="1102133"/>
          </a:xfrm>
        </p:grpSpPr>
        <p:grpSp>
          <p:nvGrpSpPr>
            <p:cNvPr id="5118" name="Google Shape;5118;p71"/>
            <p:cNvGrpSpPr/>
            <p:nvPr/>
          </p:nvGrpSpPr>
          <p:grpSpPr>
            <a:xfrm>
              <a:off x="2623907" y="1198803"/>
              <a:ext cx="1364245" cy="273000"/>
              <a:chOff x="2623907" y="1198803"/>
              <a:chExt cx="1364245" cy="273000"/>
            </a:xfrm>
          </p:grpSpPr>
          <p:sp>
            <p:nvSpPr>
              <p:cNvPr id="5119" name="Google Shape;5119;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4" name="Google Shape;5124;p71"/>
            <p:cNvGrpSpPr/>
            <p:nvPr/>
          </p:nvGrpSpPr>
          <p:grpSpPr>
            <a:xfrm>
              <a:off x="2623904" y="1476964"/>
              <a:ext cx="1364245" cy="273000"/>
              <a:chOff x="2623904" y="1476964"/>
              <a:chExt cx="1364245" cy="273000"/>
            </a:xfrm>
          </p:grpSpPr>
          <p:sp>
            <p:nvSpPr>
              <p:cNvPr id="5125" name="Google Shape;5125;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71"/>
            <p:cNvGrpSpPr/>
            <p:nvPr/>
          </p:nvGrpSpPr>
          <p:grpSpPr>
            <a:xfrm>
              <a:off x="2623907" y="1749775"/>
              <a:ext cx="1364245" cy="273000"/>
              <a:chOff x="2623907" y="1749775"/>
              <a:chExt cx="1364245" cy="273000"/>
            </a:xfrm>
          </p:grpSpPr>
          <p:sp>
            <p:nvSpPr>
              <p:cNvPr id="5131" name="Google Shape;5131;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1"/>
            <p:cNvGrpSpPr/>
            <p:nvPr/>
          </p:nvGrpSpPr>
          <p:grpSpPr>
            <a:xfrm>
              <a:off x="2623904" y="2027936"/>
              <a:ext cx="1364245" cy="273000"/>
              <a:chOff x="2623904" y="2027936"/>
              <a:chExt cx="1364245" cy="273000"/>
            </a:xfrm>
          </p:grpSpPr>
          <p:sp>
            <p:nvSpPr>
              <p:cNvPr id="5137" name="Google Shape;5137;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2" name="Google Shape;5142;p71"/>
          <p:cNvGrpSpPr/>
          <p:nvPr/>
        </p:nvGrpSpPr>
        <p:grpSpPr>
          <a:xfrm>
            <a:off x="2601153" y="2445826"/>
            <a:ext cx="1387541" cy="159124"/>
            <a:chOff x="3200660" y="2180272"/>
            <a:chExt cx="2563824" cy="378237"/>
          </a:xfrm>
        </p:grpSpPr>
        <p:sp>
          <p:nvSpPr>
            <p:cNvPr id="5143" name="Google Shape;5143;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71"/>
          <p:cNvGrpSpPr/>
          <p:nvPr/>
        </p:nvGrpSpPr>
        <p:grpSpPr>
          <a:xfrm>
            <a:off x="2597677" y="2723590"/>
            <a:ext cx="1390502" cy="159625"/>
            <a:chOff x="3530150" y="2790075"/>
            <a:chExt cx="1962600" cy="225300"/>
          </a:xfrm>
        </p:grpSpPr>
        <p:sp>
          <p:nvSpPr>
            <p:cNvPr id="5162" name="Google Shape;5162;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4" name="Google Shape;5164;p71"/>
          <p:cNvGrpSpPr/>
          <p:nvPr/>
        </p:nvGrpSpPr>
        <p:grpSpPr>
          <a:xfrm>
            <a:off x="2597735" y="3001855"/>
            <a:ext cx="1411629" cy="154175"/>
            <a:chOff x="3558802" y="4011244"/>
            <a:chExt cx="1866000" cy="111600"/>
          </a:xfrm>
        </p:grpSpPr>
        <p:sp>
          <p:nvSpPr>
            <p:cNvPr id="5165" name="Google Shape;5165;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71"/>
          <p:cNvGrpSpPr/>
          <p:nvPr/>
        </p:nvGrpSpPr>
        <p:grpSpPr>
          <a:xfrm>
            <a:off x="2598023" y="2207425"/>
            <a:ext cx="1383503" cy="119761"/>
            <a:chOff x="3465975" y="2270258"/>
            <a:chExt cx="1986364" cy="171947"/>
          </a:xfrm>
        </p:grpSpPr>
        <p:sp>
          <p:nvSpPr>
            <p:cNvPr id="5168" name="Google Shape;5168;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71"/>
          <p:cNvGrpSpPr/>
          <p:nvPr/>
        </p:nvGrpSpPr>
        <p:grpSpPr>
          <a:xfrm>
            <a:off x="2609030" y="3571198"/>
            <a:ext cx="1369531" cy="195460"/>
            <a:chOff x="723300" y="4253549"/>
            <a:chExt cx="2276482" cy="324900"/>
          </a:xfrm>
        </p:grpSpPr>
        <p:sp>
          <p:nvSpPr>
            <p:cNvPr id="5177" name="Google Shape;5177;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71"/>
          <p:cNvGrpSpPr/>
          <p:nvPr/>
        </p:nvGrpSpPr>
        <p:grpSpPr>
          <a:xfrm>
            <a:off x="2598591" y="3272439"/>
            <a:ext cx="1389066" cy="180119"/>
            <a:chOff x="705948" y="3788465"/>
            <a:chExt cx="2308953" cy="299400"/>
          </a:xfrm>
        </p:grpSpPr>
        <p:sp>
          <p:nvSpPr>
            <p:cNvPr id="5183" name="Google Shape;5183;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71"/>
          <p:cNvGrpSpPr/>
          <p:nvPr/>
        </p:nvGrpSpPr>
        <p:grpSpPr>
          <a:xfrm>
            <a:off x="4195581" y="1876393"/>
            <a:ext cx="1433821" cy="191501"/>
            <a:chOff x="4273350" y="2088443"/>
            <a:chExt cx="1433821" cy="191501"/>
          </a:xfrm>
        </p:grpSpPr>
        <p:grpSp>
          <p:nvGrpSpPr>
            <p:cNvPr id="5189" name="Google Shape;5189;p71"/>
            <p:cNvGrpSpPr/>
            <p:nvPr/>
          </p:nvGrpSpPr>
          <p:grpSpPr>
            <a:xfrm>
              <a:off x="4273350" y="2088443"/>
              <a:ext cx="1433821" cy="0"/>
              <a:chOff x="5224975" y="2962250"/>
              <a:chExt cx="1544400" cy="0"/>
            </a:xfrm>
          </p:grpSpPr>
          <p:cxnSp>
            <p:nvCxnSpPr>
              <p:cNvPr id="5190" name="Google Shape;5190;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91" name="Google Shape;5191;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192" name="Google Shape;5192;p71"/>
            <p:cNvGrpSpPr/>
            <p:nvPr/>
          </p:nvGrpSpPr>
          <p:grpSpPr>
            <a:xfrm>
              <a:off x="4273350" y="2279944"/>
              <a:ext cx="1433821" cy="0"/>
              <a:chOff x="5224975" y="2962250"/>
              <a:chExt cx="1544400" cy="0"/>
            </a:xfrm>
          </p:grpSpPr>
          <p:cxnSp>
            <p:nvCxnSpPr>
              <p:cNvPr id="5193" name="Google Shape;5193;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194" name="Google Shape;5194;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195" name="Google Shape;5195;p71"/>
          <p:cNvGrpSpPr/>
          <p:nvPr/>
        </p:nvGrpSpPr>
        <p:grpSpPr>
          <a:xfrm>
            <a:off x="2646528" y="3885297"/>
            <a:ext cx="1304609" cy="294074"/>
            <a:chOff x="2658741" y="4097347"/>
            <a:chExt cx="1304609" cy="294074"/>
          </a:xfrm>
        </p:grpSpPr>
        <p:grpSp>
          <p:nvGrpSpPr>
            <p:cNvPr id="5196" name="Google Shape;5196;p71"/>
            <p:cNvGrpSpPr/>
            <p:nvPr/>
          </p:nvGrpSpPr>
          <p:grpSpPr>
            <a:xfrm>
              <a:off x="2658741" y="4097347"/>
              <a:ext cx="118572" cy="294074"/>
              <a:chOff x="3343310" y="4475555"/>
              <a:chExt cx="127717" cy="316753"/>
            </a:xfrm>
          </p:grpSpPr>
          <p:sp>
            <p:nvSpPr>
              <p:cNvPr id="5197" name="Google Shape;5197;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71"/>
            <p:cNvGrpSpPr/>
            <p:nvPr/>
          </p:nvGrpSpPr>
          <p:grpSpPr>
            <a:xfrm>
              <a:off x="3815519" y="4098388"/>
              <a:ext cx="147831" cy="291991"/>
              <a:chOff x="3527539" y="4476677"/>
              <a:chExt cx="159232" cy="314510"/>
            </a:xfrm>
          </p:grpSpPr>
          <p:sp>
            <p:nvSpPr>
              <p:cNvPr id="5200" name="Google Shape;5200;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71"/>
            <p:cNvGrpSpPr/>
            <p:nvPr/>
          </p:nvGrpSpPr>
          <p:grpSpPr>
            <a:xfrm>
              <a:off x="3511696" y="4098388"/>
              <a:ext cx="147831" cy="291991"/>
              <a:chOff x="3527539" y="4476677"/>
              <a:chExt cx="159232" cy="314510"/>
            </a:xfrm>
          </p:grpSpPr>
          <p:sp>
            <p:nvSpPr>
              <p:cNvPr id="5203" name="Google Shape;5203;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71"/>
            <p:cNvGrpSpPr/>
            <p:nvPr/>
          </p:nvGrpSpPr>
          <p:grpSpPr>
            <a:xfrm>
              <a:off x="3207874" y="4098388"/>
              <a:ext cx="147831" cy="291991"/>
              <a:chOff x="3527539" y="4476677"/>
              <a:chExt cx="159232" cy="314510"/>
            </a:xfrm>
          </p:grpSpPr>
          <p:sp>
            <p:nvSpPr>
              <p:cNvPr id="5206" name="Google Shape;520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71"/>
            <p:cNvGrpSpPr/>
            <p:nvPr/>
          </p:nvGrpSpPr>
          <p:grpSpPr>
            <a:xfrm>
              <a:off x="2933305" y="4097347"/>
              <a:ext cx="118572" cy="294074"/>
              <a:chOff x="3343310" y="4475555"/>
              <a:chExt cx="127717" cy="316753"/>
            </a:xfrm>
          </p:grpSpPr>
          <p:sp>
            <p:nvSpPr>
              <p:cNvPr id="5209" name="Google Shape;5209;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1" name="Google Shape;5211;p71"/>
          <p:cNvGrpSpPr/>
          <p:nvPr/>
        </p:nvGrpSpPr>
        <p:grpSpPr>
          <a:xfrm>
            <a:off x="4197136" y="963991"/>
            <a:ext cx="1430711" cy="751237"/>
            <a:chOff x="5159450" y="1919950"/>
            <a:chExt cx="1541050" cy="862500"/>
          </a:xfrm>
        </p:grpSpPr>
        <p:sp>
          <p:nvSpPr>
            <p:cNvPr id="5212" name="Google Shape;5212;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MX"/>
            </a:p>
          </p:txBody>
        </p:sp>
        <p:grpSp>
          <p:nvGrpSpPr>
            <p:cNvPr id="5213" name="Google Shape;5213;p71"/>
            <p:cNvGrpSpPr/>
            <p:nvPr/>
          </p:nvGrpSpPr>
          <p:grpSpPr>
            <a:xfrm>
              <a:off x="5159450" y="1919950"/>
              <a:ext cx="1541050" cy="862500"/>
              <a:chOff x="5159450" y="1919950"/>
              <a:chExt cx="1541050" cy="862500"/>
            </a:xfrm>
          </p:grpSpPr>
          <p:cxnSp>
            <p:nvCxnSpPr>
              <p:cNvPr id="5214" name="Google Shape;5214;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215" name="Google Shape;5215;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216" name="Google Shape;5216;p71"/>
          <p:cNvGrpSpPr/>
          <p:nvPr/>
        </p:nvGrpSpPr>
        <p:grpSpPr>
          <a:xfrm>
            <a:off x="4245274" y="2227761"/>
            <a:ext cx="1334436" cy="967914"/>
            <a:chOff x="4294923" y="2439811"/>
            <a:chExt cx="1334436" cy="967914"/>
          </a:xfrm>
        </p:grpSpPr>
        <p:grpSp>
          <p:nvGrpSpPr>
            <p:cNvPr id="5217" name="Google Shape;5217;p71"/>
            <p:cNvGrpSpPr/>
            <p:nvPr/>
          </p:nvGrpSpPr>
          <p:grpSpPr>
            <a:xfrm>
              <a:off x="4960455" y="2469658"/>
              <a:ext cx="668904" cy="885524"/>
              <a:chOff x="4960455" y="2469658"/>
              <a:chExt cx="668904" cy="885524"/>
            </a:xfrm>
          </p:grpSpPr>
          <p:sp>
            <p:nvSpPr>
              <p:cNvPr id="5218" name="Google Shape;5218;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71"/>
            <p:cNvGrpSpPr/>
            <p:nvPr/>
          </p:nvGrpSpPr>
          <p:grpSpPr>
            <a:xfrm>
              <a:off x="4294923" y="2469658"/>
              <a:ext cx="668951" cy="885524"/>
              <a:chOff x="4294923" y="2469658"/>
              <a:chExt cx="668951" cy="885524"/>
            </a:xfrm>
          </p:grpSpPr>
          <p:sp>
            <p:nvSpPr>
              <p:cNvPr id="5225" name="Google Shape;5225;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1" name="Google Shape;5231;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71"/>
          <p:cNvGrpSpPr/>
          <p:nvPr/>
        </p:nvGrpSpPr>
        <p:grpSpPr>
          <a:xfrm>
            <a:off x="4231477" y="3282206"/>
            <a:ext cx="1430949" cy="897289"/>
            <a:chOff x="4351371" y="3547942"/>
            <a:chExt cx="1345130" cy="843475"/>
          </a:xfrm>
        </p:grpSpPr>
        <p:grpSp>
          <p:nvGrpSpPr>
            <p:cNvPr id="5233" name="Google Shape;5233;p71"/>
            <p:cNvGrpSpPr/>
            <p:nvPr/>
          </p:nvGrpSpPr>
          <p:grpSpPr>
            <a:xfrm>
              <a:off x="4351371" y="4209917"/>
              <a:ext cx="1345130" cy="181500"/>
              <a:chOff x="4351371" y="4209917"/>
              <a:chExt cx="1345130" cy="181500"/>
            </a:xfrm>
          </p:grpSpPr>
          <p:sp>
            <p:nvSpPr>
              <p:cNvPr id="5234" name="Google Shape;5234;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5" name="Google Shape;5235;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236" name="Google Shape;5236;p71"/>
            <p:cNvGrpSpPr/>
            <p:nvPr/>
          </p:nvGrpSpPr>
          <p:grpSpPr>
            <a:xfrm>
              <a:off x="4403010" y="3985221"/>
              <a:ext cx="1109518" cy="181500"/>
              <a:chOff x="4403010" y="3985221"/>
              <a:chExt cx="1109518" cy="181500"/>
            </a:xfrm>
          </p:grpSpPr>
          <p:sp>
            <p:nvSpPr>
              <p:cNvPr id="5237" name="Google Shape;5237;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8" name="Google Shape;5238;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239" name="Google Shape;5239;p71"/>
            <p:cNvGrpSpPr/>
            <p:nvPr/>
          </p:nvGrpSpPr>
          <p:grpSpPr>
            <a:xfrm>
              <a:off x="4618704" y="3766582"/>
              <a:ext cx="807858" cy="181500"/>
              <a:chOff x="4618704" y="3766582"/>
              <a:chExt cx="807858" cy="181500"/>
            </a:xfrm>
          </p:grpSpPr>
          <p:sp>
            <p:nvSpPr>
              <p:cNvPr id="5240" name="Google Shape;5240;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1" name="Google Shape;5241;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242" name="Google Shape;5242;p71"/>
            <p:cNvGrpSpPr/>
            <p:nvPr/>
          </p:nvGrpSpPr>
          <p:grpSpPr>
            <a:xfrm>
              <a:off x="4735238" y="3547942"/>
              <a:ext cx="462839" cy="181500"/>
              <a:chOff x="4735238" y="3547942"/>
              <a:chExt cx="462839" cy="181500"/>
            </a:xfrm>
          </p:grpSpPr>
          <p:sp>
            <p:nvSpPr>
              <p:cNvPr id="5243" name="Google Shape;5243;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4" name="Google Shape;5244;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245" name="Google Shape;5245;p71"/>
          <p:cNvGrpSpPr/>
          <p:nvPr/>
        </p:nvGrpSpPr>
        <p:grpSpPr>
          <a:xfrm>
            <a:off x="7407835" y="2217530"/>
            <a:ext cx="1020955" cy="928853"/>
            <a:chOff x="926675" y="238125"/>
            <a:chExt cx="5755100" cy="5232975"/>
          </a:xfrm>
        </p:grpSpPr>
        <p:sp>
          <p:nvSpPr>
            <p:cNvPr id="5246" name="Google Shape;5246;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71"/>
          <p:cNvGrpSpPr/>
          <p:nvPr/>
        </p:nvGrpSpPr>
        <p:grpSpPr>
          <a:xfrm>
            <a:off x="715208" y="2616265"/>
            <a:ext cx="1695374" cy="1560837"/>
            <a:chOff x="727421" y="2828315"/>
            <a:chExt cx="1695374" cy="1560837"/>
          </a:xfrm>
        </p:grpSpPr>
        <p:grpSp>
          <p:nvGrpSpPr>
            <p:cNvPr id="5251" name="Google Shape;5251;p71"/>
            <p:cNvGrpSpPr/>
            <p:nvPr/>
          </p:nvGrpSpPr>
          <p:grpSpPr>
            <a:xfrm>
              <a:off x="727421" y="2828315"/>
              <a:ext cx="1695374" cy="1560837"/>
              <a:chOff x="734799" y="2782450"/>
              <a:chExt cx="1571100" cy="1577400"/>
            </a:xfrm>
          </p:grpSpPr>
          <p:cxnSp>
            <p:nvCxnSpPr>
              <p:cNvPr id="5252" name="Google Shape;5252;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253" name="Google Shape;5253;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254" name="Google Shape;5254;p71"/>
            <p:cNvGrpSpPr/>
            <p:nvPr/>
          </p:nvGrpSpPr>
          <p:grpSpPr>
            <a:xfrm>
              <a:off x="819108" y="2882501"/>
              <a:ext cx="1556791" cy="1426186"/>
              <a:chOff x="819108" y="2882501"/>
              <a:chExt cx="1556791" cy="1426186"/>
            </a:xfrm>
          </p:grpSpPr>
          <p:grpSp>
            <p:nvGrpSpPr>
              <p:cNvPr id="5255" name="Google Shape;5255;p71"/>
              <p:cNvGrpSpPr/>
              <p:nvPr/>
            </p:nvGrpSpPr>
            <p:grpSpPr>
              <a:xfrm>
                <a:off x="819108" y="2882501"/>
                <a:ext cx="103104" cy="1426186"/>
                <a:chOff x="4674013" y="3100904"/>
                <a:chExt cx="122758" cy="1698043"/>
              </a:xfrm>
            </p:grpSpPr>
            <p:sp>
              <p:nvSpPr>
                <p:cNvPr id="5256" name="Google Shape;5256;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71"/>
              <p:cNvGrpSpPr/>
              <p:nvPr/>
            </p:nvGrpSpPr>
            <p:grpSpPr>
              <a:xfrm>
                <a:off x="1062475" y="2882501"/>
                <a:ext cx="103104" cy="1426186"/>
                <a:chOff x="4940438" y="3100904"/>
                <a:chExt cx="122758" cy="1698043"/>
              </a:xfrm>
            </p:grpSpPr>
            <p:sp>
              <p:nvSpPr>
                <p:cNvPr id="5264" name="Google Shape;5264;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71"/>
              <p:cNvGrpSpPr/>
              <p:nvPr/>
            </p:nvGrpSpPr>
            <p:grpSpPr>
              <a:xfrm>
                <a:off x="1299324" y="2882501"/>
                <a:ext cx="103104" cy="1426186"/>
                <a:chOff x="5206863" y="3100904"/>
                <a:chExt cx="122758" cy="1698043"/>
              </a:xfrm>
            </p:grpSpPr>
            <p:sp>
              <p:nvSpPr>
                <p:cNvPr id="5272" name="Google Shape;52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9" name="Google Shape;5279;p71"/>
              <p:cNvGrpSpPr/>
              <p:nvPr/>
            </p:nvGrpSpPr>
            <p:grpSpPr>
              <a:xfrm>
                <a:off x="1786057" y="2882501"/>
                <a:ext cx="103104" cy="1426186"/>
                <a:chOff x="6006138" y="3143629"/>
                <a:chExt cx="122758" cy="1698043"/>
              </a:xfrm>
            </p:grpSpPr>
            <p:sp>
              <p:nvSpPr>
                <p:cNvPr id="5280" name="Google Shape;52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71"/>
              <p:cNvGrpSpPr/>
              <p:nvPr/>
            </p:nvGrpSpPr>
            <p:grpSpPr>
              <a:xfrm>
                <a:off x="2029422" y="2882501"/>
                <a:ext cx="103104" cy="1426186"/>
                <a:chOff x="6805413" y="3100904"/>
                <a:chExt cx="122758" cy="1698043"/>
              </a:xfrm>
            </p:grpSpPr>
            <p:sp>
              <p:nvSpPr>
                <p:cNvPr id="5288" name="Google Shape;5288;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71"/>
              <p:cNvGrpSpPr/>
              <p:nvPr/>
            </p:nvGrpSpPr>
            <p:grpSpPr>
              <a:xfrm>
                <a:off x="2272795" y="2882501"/>
                <a:ext cx="103104" cy="1426186"/>
                <a:chOff x="5206863" y="3100904"/>
                <a:chExt cx="122758" cy="1698043"/>
              </a:xfrm>
            </p:grpSpPr>
            <p:sp>
              <p:nvSpPr>
                <p:cNvPr id="5296" name="Google Shape;5296;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3" name="Google Shape;5303;p71"/>
              <p:cNvGrpSpPr/>
              <p:nvPr/>
            </p:nvGrpSpPr>
            <p:grpSpPr>
              <a:xfrm>
                <a:off x="1542694" y="2882501"/>
                <a:ext cx="103104" cy="1426186"/>
                <a:chOff x="6006138" y="3143629"/>
                <a:chExt cx="122758" cy="1698043"/>
              </a:xfrm>
            </p:grpSpPr>
            <p:sp>
              <p:nvSpPr>
                <p:cNvPr id="5304" name="Google Shape;5304;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11" name="Google Shape;5311;p71"/>
          <p:cNvGrpSpPr/>
          <p:nvPr/>
        </p:nvGrpSpPr>
        <p:grpSpPr>
          <a:xfrm>
            <a:off x="5671259" y="3305987"/>
            <a:ext cx="2749952" cy="870677"/>
            <a:chOff x="238125" y="1725700"/>
            <a:chExt cx="7139025" cy="2260325"/>
          </a:xfrm>
        </p:grpSpPr>
        <p:sp>
          <p:nvSpPr>
            <p:cNvPr id="5312" name="Google Shape;5312;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71"/>
          <p:cNvGrpSpPr/>
          <p:nvPr/>
        </p:nvGrpSpPr>
        <p:grpSpPr>
          <a:xfrm>
            <a:off x="5941423" y="2247733"/>
            <a:ext cx="1105452" cy="916747"/>
            <a:chOff x="5249100" y="1210600"/>
            <a:chExt cx="3502700" cy="2904775"/>
          </a:xfrm>
        </p:grpSpPr>
        <p:sp>
          <p:nvSpPr>
            <p:cNvPr id="5323" name="Google Shape;5323;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7" name="Google Shape;5327;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328" name="Google Shape;5328;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329" name="Google Shape;5329;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330" name="Google Shape;5330;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331" name="Google Shape;5331;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2" name="Google Shape;5332;p71"/>
          <p:cNvGrpSpPr/>
          <p:nvPr/>
        </p:nvGrpSpPr>
        <p:grpSpPr>
          <a:xfrm>
            <a:off x="7123971" y="967151"/>
            <a:ext cx="1304650" cy="1124856"/>
            <a:chOff x="7287122" y="1165658"/>
            <a:chExt cx="1219413" cy="1051365"/>
          </a:xfrm>
        </p:grpSpPr>
        <p:grpSp>
          <p:nvGrpSpPr>
            <p:cNvPr id="5333" name="Google Shape;5333;p71"/>
            <p:cNvGrpSpPr/>
            <p:nvPr/>
          </p:nvGrpSpPr>
          <p:grpSpPr>
            <a:xfrm>
              <a:off x="7287122" y="1969723"/>
              <a:ext cx="1219413" cy="247300"/>
              <a:chOff x="7287122" y="1969723"/>
              <a:chExt cx="1219413" cy="247300"/>
            </a:xfrm>
          </p:grpSpPr>
          <p:sp>
            <p:nvSpPr>
              <p:cNvPr id="5334" name="Google Shape;5334;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5" name="Google Shape;5335;p71"/>
              <p:cNvGrpSpPr/>
              <p:nvPr/>
            </p:nvGrpSpPr>
            <p:grpSpPr>
              <a:xfrm>
                <a:off x="7287122" y="2063892"/>
                <a:ext cx="1151753" cy="73428"/>
                <a:chOff x="7287122" y="2063892"/>
                <a:chExt cx="1151753" cy="73428"/>
              </a:xfrm>
            </p:grpSpPr>
            <p:sp>
              <p:nvSpPr>
                <p:cNvPr id="5336" name="Google Shape;5336;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7" name="Google Shape;5337;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338" name="Google Shape;5338;p71"/>
            <p:cNvGrpSpPr/>
            <p:nvPr/>
          </p:nvGrpSpPr>
          <p:grpSpPr>
            <a:xfrm>
              <a:off x="7287122" y="1712201"/>
              <a:ext cx="1219403" cy="246767"/>
              <a:chOff x="7287122" y="1712201"/>
              <a:chExt cx="1219403" cy="246767"/>
            </a:xfrm>
          </p:grpSpPr>
          <p:sp>
            <p:nvSpPr>
              <p:cNvPr id="5339" name="Google Shape;5339;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0" name="Google Shape;5340;p71"/>
              <p:cNvGrpSpPr/>
              <p:nvPr/>
            </p:nvGrpSpPr>
            <p:grpSpPr>
              <a:xfrm>
                <a:off x="7287122" y="1842861"/>
                <a:ext cx="1005303" cy="73419"/>
                <a:chOff x="7287122" y="1842861"/>
                <a:chExt cx="1005303" cy="73419"/>
              </a:xfrm>
            </p:grpSpPr>
            <p:sp>
              <p:nvSpPr>
                <p:cNvPr id="5341" name="Google Shape;5341;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2" name="Google Shape;5342;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343" name="Google Shape;5343;p71"/>
            <p:cNvGrpSpPr/>
            <p:nvPr/>
          </p:nvGrpSpPr>
          <p:grpSpPr>
            <a:xfrm>
              <a:off x="7287122" y="1447520"/>
              <a:ext cx="1219403" cy="286667"/>
              <a:chOff x="7287122" y="1447520"/>
              <a:chExt cx="1219403" cy="286667"/>
            </a:xfrm>
          </p:grpSpPr>
          <p:sp>
            <p:nvSpPr>
              <p:cNvPr id="5344" name="Google Shape;5344;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5" name="Google Shape;5345;p71"/>
              <p:cNvGrpSpPr/>
              <p:nvPr/>
            </p:nvGrpSpPr>
            <p:grpSpPr>
              <a:xfrm>
                <a:off x="7287122" y="1581977"/>
                <a:ext cx="852803" cy="73428"/>
                <a:chOff x="7287122" y="1581977"/>
                <a:chExt cx="852803" cy="73428"/>
              </a:xfrm>
            </p:grpSpPr>
            <p:sp>
              <p:nvSpPr>
                <p:cNvPr id="5346" name="Google Shape;5346;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7" name="Google Shape;5347;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348" name="Google Shape;5348;p71"/>
            <p:cNvGrpSpPr/>
            <p:nvPr/>
          </p:nvGrpSpPr>
          <p:grpSpPr>
            <a:xfrm>
              <a:off x="7287122" y="1165658"/>
              <a:ext cx="1219403" cy="344253"/>
              <a:chOff x="7287122" y="1165658"/>
              <a:chExt cx="1219403" cy="344253"/>
            </a:xfrm>
          </p:grpSpPr>
          <p:sp>
            <p:nvSpPr>
              <p:cNvPr id="5349" name="Google Shape;5349;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0" name="Google Shape;5350;p71"/>
              <p:cNvGrpSpPr/>
              <p:nvPr/>
            </p:nvGrpSpPr>
            <p:grpSpPr>
              <a:xfrm>
                <a:off x="7287122" y="1341025"/>
                <a:ext cx="695703" cy="73419"/>
                <a:chOff x="7287122" y="1341025"/>
                <a:chExt cx="695703" cy="73419"/>
              </a:xfrm>
            </p:grpSpPr>
            <p:sp>
              <p:nvSpPr>
                <p:cNvPr id="5351" name="Google Shape;5351;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2" name="Google Shape;5352;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353" name="Google Shape;5353;p71"/>
          <p:cNvGrpSpPr/>
          <p:nvPr/>
        </p:nvGrpSpPr>
        <p:grpSpPr>
          <a:xfrm>
            <a:off x="5790463" y="973174"/>
            <a:ext cx="1397729" cy="1098540"/>
            <a:chOff x="5900602" y="1193063"/>
            <a:chExt cx="1299851" cy="1021707"/>
          </a:xfrm>
        </p:grpSpPr>
        <p:grpSp>
          <p:nvGrpSpPr>
            <p:cNvPr id="5354" name="Google Shape;5354;p71"/>
            <p:cNvGrpSpPr/>
            <p:nvPr/>
          </p:nvGrpSpPr>
          <p:grpSpPr>
            <a:xfrm>
              <a:off x="6520337" y="1193063"/>
              <a:ext cx="341815" cy="799959"/>
              <a:chOff x="6520337" y="1193063"/>
              <a:chExt cx="341815" cy="799959"/>
            </a:xfrm>
          </p:grpSpPr>
          <p:grpSp>
            <p:nvGrpSpPr>
              <p:cNvPr id="5355" name="Google Shape;5355;p71"/>
              <p:cNvGrpSpPr/>
              <p:nvPr/>
            </p:nvGrpSpPr>
            <p:grpSpPr>
              <a:xfrm>
                <a:off x="6520337" y="1589527"/>
                <a:ext cx="213950" cy="403494"/>
                <a:chOff x="6520337" y="1589527"/>
                <a:chExt cx="213950" cy="403494"/>
              </a:xfrm>
            </p:grpSpPr>
            <p:sp>
              <p:nvSpPr>
                <p:cNvPr id="5356" name="Google Shape;5356;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71"/>
              <p:cNvGrpSpPr/>
              <p:nvPr/>
            </p:nvGrpSpPr>
            <p:grpSpPr>
              <a:xfrm>
                <a:off x="6577204" y="1193063"/>
                <a:ext cx="284947" cy="464512"/>
                <a:chOff x="6577204" y="1193063"/>
                <a:chExt cx="284947" cy="464512"/>
              </a:xfrm>
            </p:grpSpPr>
            <p:sp>
              <p:nvSpPr>
                <p:cNvPr id="5359" name="Google Shape;5359;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0" name="Google Shape;5360;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361" name="Google Shape;5361;p71"/>
            <p:cNvGrpSpPr/>
            <p:nvPr/>
          </p:nvGrpSpPr>
          <p:grpSpPr>
            <a:xfrm>
              <a:off x="6238903" y="1193063"/>
              <a:ext cx="300475" cy="900152"/>
              <a:chOff x="6238903" y="1193063"/>
              <a:chExt cx="300475" cy="900152"/>
            </a:xfrm>
          </p:grpSpPr>
          <p:grpSp>
            <p:nvGrpSpPr>
              <p:cNvPr id="5362" name="Google Shape;5362;p71"/>
              <p:cNvGrpSpPr/>
              <p:nvPr/>
            </p:nvGrpSpPr>
            <p:grpSpPr>
              <a:xfrm>
                <a:off x="6290865" y="1489315"/>
                <a:ext cx="248514" cy="603900"/>
                <a:chOff x="6290865" y="1489315"/>
                <a:chExt cx="248514" cy="603900"/>
              </a:xfrm>
            </p:grpSpPr>
            <p:sp>
              <p:nvSpPr>
                <p:cNvPr id="5363" name="Google Shape;5363;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71"/>
              <p:cNvGrpSpPr/>
              <p:nvPr/>
            </p:nvGrpSpPr>
            <p:grpSpPr>
              <a:xfrm>
                <a:off x="6238903" y="1193063"/>
                <a:ext cx="284947" cy="333087"/>
                <a:chOff x="6238903" y="1193063"/>
                <a:chExt cx="284947" cy="333087"/>
              </a:xfrm>
            </p:grpSpPr>
            <p:sp>
              <p:nvSpPr>
                <p:cNvPr id="5366" name="Google Shape;5366;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67" name="Google Shape;5367;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368" name="Google Shape;5368;p71"/>
            <p:cNvGrpSpPr/>
            <p:nvPr/>
          </p:nvGrpSpPr>
          <p:grpSpPr>
            <a:xfrm>
              <a:off x="5900602" y="1193063"/>
              <a:ext cx="444345" cy="1021707"/>
              <a:chOff x="5900602" y="1193063"/>
              <a:chExt cx="444345" cy="1021707"/>
            </a:xfrm>
          </p:grpSpPr>
          <p:grpSp>
            <p:nvGrpSpPr>
              <p:cNvPr id="5369" name="Google Shape;5369;p71"/>
              <p:cNvGrpSpPr/>
              <p:nvPr/>
            </p:nvGrpSpPr>
            <p:grpSpPr>
              <a:xfrm>
                <a:off x="6046501" y="1367785"/>
                <a:ext cx="298446" cy="846986"/>
                <a:chOff x="6046501" y="1367785"/>
                <a:chExt cx="298446" cy="846986"/>
              </a:xfrm>
            </p:grpSpPr>
            <p:sp>
              <p:nvSpPr>
                <p:cNvPr id="5370" name="Google Shape;5370;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1"/>
              <p:cNvGrpSpPr/>
              <p:nvPr/>
            </p:nvGrpSpPr>
            <p:grpSpPr>
              <a:xfrm>
                <a:off x="5900602" y="1193063"/>
                <a:ext cx="284947" cy="182312"/>
                <a:chOff x="5900602" y="1193063"/>
                <a:chExt cx="284947" cy="182312"/>
              </a:xfrm>
            </p:grpSpPr>
            <p:sp>
              <p:nvSpPr>
                <p:cNvPr id="5373" name="Google Shape;5373;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74" name="Google Shape;5374;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375" name="Google Shape;5375;p71"/>
            <p:cNvGrpSpPr/>
            <p:nvPr/>
          </p:nvGrpSpPr>
          <p:grpSpPr>
            <a:xfrm>
              <a:off x="6738300" y="1193063"/>
              <a:ext cx="462153" cy="707634"/>
              <a:chOff x="6738300" y="1193063"/>
              <a:chExt cx="462153" cy="707634"/>
            </a:xfrm>
          </p:grpSpPr>
          <p:grpSp>
            <p:nvGrpSpPr>
              <p:cNvPr id="5376" name="Google Shape;5376;p71"/>
              <p:cNvGrpSpPr/>
              <p:nvPr/>
            </p:nvGrpSpPr>
            <p:grpSpPr>
              <a:xfrm>
                <a:off x="6915505" y="1193063"/>
                <a:ext cx="284947" cy="597387"/>
                <a:chOff x="6915505" y="1193063"/>
                <a:chExt cx="284947" cy="597387"/>
              </a:xfrm>
            </p:grpSpPr>
            <p:sp>
              <p:nvSpPr>
                <p:cNvPr id="5377" name="Google Shape;5377;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78" name="Google Shape;5378;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379" name="Google Shape;5379;p71"/>
              <p:cNvGrpSpPr/>
              <p:nvPr/>
            </p:nvGrpSpPr>
            <p:grpSpPr>
              <a:xfrm>
                <a:off x="6738300" y="1684725"/>
                <a:ext cx="230066" cy="215971"/>
                <a:chOff x="6738300" y="1684725"/>
                <a:chExt cx="230066" cy="215971"/>
              </a:xfrm>
            </p:grpSpPr>
            <p:sp>
              <p:nvSpPr>
                <p:cNvPr id="5380" name="Google Shape;5380;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385"/>
        <p:cNvGrpSpPr/>
        <p:nvPr/>
      </p:nvGrpSpPr>
      <p:grpSpPr>
        <a:xfrm>
          <a:off x="0" y="0"/>
          <a:ext cx="0" cy="0"/>
          <a:chOff x="0" y="0"/>
          <a:chExt cx="0" cy="0"/>
        </a:xfrm>
      </p:grpSpPr>
      <p:grpSp>
        <p:nvGrpSpPr>
          <p:cNvPr id="5386" name="Google Shape;5386;p72"/>
          <p:cNvGrpSpPr/>
          <p:nvPr/>
        </p:nvGrpSpPr>
        <p:grpSpPr>
          <a:xfrm>
            <a:off x="829359" y="2307635"/>
            <a:ext cx="339235" cy="298186"/>
            <a:chOff x="898875" y="244725"/>
            <a:chExt cx="481800" cy="423500"/>
          </a:xfrm>
        </p:grpSpPr>
        <p:sp>
          <p:nvSpPr>
            <p:cNvPr id="5387" name="Google Shape;5387;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8" name="Google Shape;5388;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2" name="Google Shape;5392;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3" name="Google Shape;5393;p72"/>
          <p:cNvGrpSpPr/>
          <p:nvPr/>
        </p:nvGrpSpPr>
        <p:grpSpPr>
          <a:xfrm>
            <a:off x="1267741" y="2287103"/>
            <a:ext cx="298169" cy="339253"/>
            <a:chOff x="1529350" y="258825"/>
            <a:chExt cx="423475" cy="481825"/>
          </a:xfrm>
        </p:grpSpPr>
        <p:sp>
          <p:nvSpPr>
            <p:cNvPr id="5394" name="Google Shape;5394;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6" name="Google Shape;5396;p72"/>
          <p:cNvGrpSpPr/>
          <p:nvPr/>
        </p:nvGrpSpPr>
        <p:grpSpPr>
          <a:xfrm>
            <a:off x="1660716" y="2367273"/>
            <a:ext cx="340890" cy="178912"/>
            <a:chOff x="2084325" y="363300"/>
            <a:chExt cx="484150" cy="254100"/>
          </a:xfrm>
        </p:grpSpPr>
        <p:sp>
          <p:nvSpPr>
            <p:cNvPr id="5397" name="Google Shape;5397;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8" name="Google Shape;5398;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9" name="Google Shape;5399;p72"/>
          <p:cNvGrpSpPr/>
          <p:nvPr/>
        </p:nvGrpSpPr>
        <p:grpSpPr>
          <a:xfrm>
            <a:off x="2110011" y="2287102"/>
            <a:ext cx="298169" cy="339253"/>
            <a:chOff x="2707500" y="249400"/>
            <a:chExt cx="423475" cy="481825"/>
          </a:xfrm>
        </p:grpSpPr>
        <p:sp>
          <p:nvSpPr>
            <p:cNvPr id="5400" name="Google Shape;5400;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2" name="Google Shape;5402;p72"/>
          <p:cNvGrpSpPr/>
          <p:nvPr/>
        </p:nvGrpSpPr>
        <p:grpSpPr>
          <a:xfrm>
            <a:off x="2523626" y="2287428"/>
            <a:ext cx="305386" cy="338602"/>
            <a:chOff x="3300325" y="249875"/>
            <a:chExt cx="433725" cy="480900"/>
          </a:xfrm>
        </p:grpSpPr>
        <p:sp>
          <p:nvSpPr>
            <p:cNvPr id="5403" name="Google Shape;5403;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5" name="Google Shape;5405;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9" name="Google Shape;5409;p72"/>
          <p:cNvGrpSpPr/>
          <p:nvPr/>
        </p:nvGrpSpPr>
        <p:grpSpPr>
          <a:xfrm>
            <a:off x="2912712" y="2287349"/>
            <a:ext cx="352349" cy="338760"/>
            <a:chOff x="3854700" y="249750"/>
            <a:chExt cx="500425" cy="481125"/>
          </a:xfrm>
        </p:grpSpPr>
        <p:sp>
          <p:nvSpPr>
            <p:cNvPr id="5410" name="Google Shape;5410;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2" name="Google Shape;5412;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3" name="Google Shape;5413;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5" name="Google Shape;5415;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7" name="Google Shape;5417;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8" name="Google Shape;5418;p72"/>
          <p:cNvGrpSpPr/>
          <p:nvPr/>
        </p:nvGrpSpPr>
        <p:grpSpPr>
          <a:xfrm>
            <a:off x="3330701" y="2287349"/>
            <a:ext cx="352349" cy="338760"/>
            <a:chOff x="4447550" y="249750"/>
            <a:chExt cx="500425" cy="481125"/>
          </a:xfrm>
        </p:grpSpPr>
        <p:sp>
          <p:nvSpPr>
            <p:cNvPr id="5419" name="Google Shape;5419;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0" name="Google Shape;5420;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1" name="Google Shape;5421;p72"/>
          <p:cNvGrpSpPr/>
          <p:nvPr/>
        </p:nvGrpSpPr>
        <p:grpSpPr>
          <a:xfrm>
            <a:off x="3759902" y="2287102"/>
            <a:ext cx="339253" cy="339253"/>
            <a:chOff x="5049725" y="249400"/>
            <a:chExt cx="481825" cy="481825"/>
          </a:xfrm>
        </p:grpSpPr>
        <p:sp>
          <p:nvSpPr>
            <p:cNvPr id="5422" name="Google Shape;5422;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4" name="Google Shape;5424;p72"/>
          <p:cNvGrpSpPr/>
          <p:nvPr/>
        </p:nvGrpSpPr>
        <p:grpSpPr>
          <a:xfrm>
            <a:off x="4173843" y="2287102"/>
            <a:ext cx="339253" cy="339253"/>
            <a:chOff x="5660400" y="238125"/>
            <a:chExt cx="481825" cy="481825"/>
          </a:xfrm>
        </p:grpSpPr>
        <p:sp>
          <p:nvSpPr>
            <p:cNvPr id="5425" name="Google Shape;5425;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7" name="Google Shape;5427;p72"/>
          <p:cNvGrpSpPr/>
          <p:nvPr/>
        </p:nvGrpSpPr>
        <p:grpSpPr>
          <a:xfrm>
            <a:off x="4590529" y="2287102"/>
            <a:ext cx="339253" cy="339253"/>
            <a:chOff x="6235400" y="249400"/>
            <a:chExt cx="481825" cy="481825"/>
          </a:xfrm>
        </p:grpSpPr>
        <p:sp>
          <p:nvSpPr>
            <p:cNvPr id="5428" name="Google Shape;5428;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1" name="Google Shape;5431;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2" name="Google Shape;5432;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3" name="Google Shape;5433;p72"/>
          <p:cNvGrpSpPr/>
          <p:nvPr/>
        </p:nvGrpSpPr>
        <p:grpSpPr>
          <a:xfrm>
            <a:off x="828875" y="2731810"/>
            <a:ext cx="340204" cy="298116"/>
            <a:chOff x="899850" y="871450"/>
            <a:chExt cx="483175" cy="423400"/>
          </a:xfrm>
        </p:grpSpPr>
        <p:sp>
          <p:nvSpPr>
            <p:cNvPr id="5434" name="Google Shape;5434;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6" name="Google Shape;5436;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38" name="Google Shape;5438;p7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39" name="Google Shape;5439;p72"/>
          <p:cNvGrpSpPr/>
          <p:nvPr/>
        </p:nvGrpSpPr>
        <p:grpSpPr>
          <a:xfrm>
            <a:off x="1660875" y="2711232"/>
            <a:ext cx="340573" cy="339271"/>
            <a:chOff x="2085450" y="842250"/>
            <a:chExt cx="483700" cy="481850"/>
          </a:xfrm>
        </p:grpSpPr>
        <p:sp>
          <p:nvSpPr>
            <p:cNvPr id="5440" name="Google Shape;5440;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1" name="Google Shape;5441;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2" name="Google Shape;5442;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3" name="Google Shape;5443;p72"/>
          <p:cNvGrpSpPr/>
          <p:nvPr/>
        </p:nvGrpSpPr>
        <p:grpSpPr>
          <a:xfrm>
            <a:off x="2089443" y="2711241"/>
            <a:ext cx="339306" cy="339253"/>
            <a:chOff x="2685825" y="840375"/>
            <a:chExt cx="481900" cy="481825"/>
          </a:xfrm>
        </p:grpSpPr>
        <p:sp>
          <p:nvSpPr>
            <p:cNvPr id="5444" name="Google Shape;5444;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5" name="Google Shape;5445;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6" name="Google Shape;5446;p72"/>
          <p:cNvGrpSpPr/>
          <p:nvPr/>
        </p:nvGrpSpPr>
        <p:grpSpPr>
          <a:xfrm>
            <a:off x="2501104" y="2710924"/>
            <a:ext cx="350431" cy="339887"/>
            <a:chOff x="3270675" y="841800"/>
            <a:chExt cx="497700" cy="482725"/>
          </a:xfrm>
        </p:grpSpPr>
        <p:sp>
          <p:nvSpPr>
            <p:cNvPr id="5447" name="Google Shape;5447;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8" name="Google Shape;5448;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9" name="Google Shape;5449;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50" name="Google Shape;5450;p7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51" name="Google Shape;5451;p72"/>
          <p:cNvGrpSpPr/>
          <p:nvPr/>
        </p:nvGrpSpPr>
        <p:grpSpPr>
          <a:xfrm>
            <a:off x="3337249" y="2731783"/>
            <a:ext cx="339253" cy="298169"/>
            <a:chOff x="4467200" y="877100"/>
            <a:chExt cx="481825" cy="423475"/>
          </a:xfrm>
        </p:grpSpPr>
        <p:sp>
          <p:nvSpPr>
            <p:cNvPr id="5452" name="Google Shape;5452;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6" name="Google Shape;5456;p72"/>
          <p:cNvGrpSpPr/>
          <p:nvPr/>
        </p:nvGrpSpPr>
        <p:grpSpPr>
          <a:xfrm>
            <a:off x="3752140" y="2711232"/>
            <a:ext cx="354778" cy="339271"/>
            <a:chOff x="5045500" y="842250"/>
            <a:chExt cx="503875" cy="481850"/>
          </a:xfrm>
        </p:grpSpPr>
        <p:sp>
          <p:nvSpPr>
            <p:cNvPr id="5457" name="Google Shape;5457;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8" name="Google Shape;5458;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9" name="Google Shape;5459;p72"/>
          <p:cNvGrpSpPr/>
          <p:nvPr/>
        </p:nvGrpSpPr>
        <p:grpSpPr>
          <a:xfrm>
            <a:off x="4174987" y="2737451"/>
            <a:ext cx="336965" cy="286833"/>
            <a:chOff x="5645200" y="879425"/>
            <a:chExt cx="478575" cy="407375"/>
          </a:xfrm>
        </p:grpSpPr>
        <p:sp>
          <p:nvSpPr>
            <p:cNvPr id="5460" name="Google Shape;5460;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1" name="Google Shape;5461;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2" name="Google Shape;5462;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5" name="Google Shape;5465;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6" name="Google Shape;5466;p72"/>
          <p:cNvGrpSpPr/>
          <p:nvPr/>
        </p:nvGrpSpPr>
        <p:grpSpPr>
          <a:xfrm>
            <a:off x="4611062" y="2711241"/>
            <a:ext cx="298186" cy="339253"/>
            <a:chOff x="6264525" y="842250"/>
            <a:chExt cx="423500" cy="481825"/>
          </a:xfrm>
        </p:grpSpPr>
        <p:sp>
          <p:nvSpPr>
            <p:cNvPr id="5467" name="Google Shape;5467;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9" name="Google Shape;5469;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0" name="Google Shape;5470;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3" name="Google Shape;5473;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4" name="Google Shape;5474;p72"/>
          <p:cNvGrpSpPr/>
          <p:nvPr/>
        </p:nvGrpSpPr>
        <p:grpSpPr>
          <a:xfrm>
            <a:off x="829350" y="3125895"/>
            <a:ext cx="339253" cy="339253"/>
            <a:chOff x="900750" y="1436075"/>
            <a:chExt cx="481825" cy="481825"/>
          </a:xfrm>
        </p:grpSpPr>
        <p:sp>
          <p:nvSpPr>
            <p:cNvPr id="5475" name="Google Shape;5475;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8" name="Google Shape;5478;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9" name="Google Shape;5479;p72"/>
          <p:cNvGrpSpPr/>
          <p:nvPr/>
        </p:nvGrpSpPr>
        <p:grpSpPr>
          <a:xfrm>
            <a:off x="1247198" y="3186183"/>
            <a:ext cx="339253" cy="218676"/>
            <a:chOff x="1492675" y="1520750"/>
            <a:chExt cx="481825" cy="310575"/>
          </a:xfrm>
        </p:grpSpPr>
        <p:sp>
          <p:nvSpPr>
            <p:cNvPr id="5480" name="Google Shape;5480;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2" name="Google Shape;5482;p72"/>
          <p:cNvGrpSpPr/>
          <p:nvPr/>
        </p:nvGrpSpPr>
        <p:grpSpPr>
          <a:xfrm>
            <a:off x="1654995" y="3125877"/>
            <a:ext cx="352332" cy="339288"/>
            <a:chOff x="2071000" y="1435025"/>
            <a:chExt cx="500400" cy="481875"/>
          </a:xfrm>
        </p:grpSpPr>
        <p:sp>
          <p:nvSpPr>
            <p:cNvPr id="5483" name="Google Shape;5483;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6" name="Google Shape;5486;p72"/>
          <p:cNvGrpSpPr/>
          <p:nvPr/>
        </p:nvGrpSpPr>
        <p:grpSpPr>
          <a:xfrm>
            <a:off x="2083159" y="3146709"/>
            <a:ext cx="351874" cy="297623"/>
            <a:chOff x="2678350" y="1464650"/>
            <a:chExt cx="499750" cy="422700"/>
          </a:xfrm>
        </p:grpSpPr>
        <p:sp>
          <p:nvSpPr>
            <p:cNvPr id="5487" name="Google Shape;5487;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0" name="Google Shape;5490;p72"/>
          <p:cNvGrpSpPr/>
          <p:nvPr/>
        </p:nvGrpSpPr>
        <p:grpSpPr>
          <a:xfrm>
            <a:off x="2506692" y="3125895"/>
            <a:ext cx="339253" cy="339253"/>
            <a:chOff x="3271200" y="1435075"/>
            <a:chExt cx="481825" cy="481825"/>
          </a:xfrm>
        </p:grpSpPr>
        <p:sp>
          <p:nvSpPr>
            <p:cNvPr id="5491" name="Google Shape;5491;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2" name="Google Shape;5492;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3" name="Google Shape;5493;p72"/>
          <p:cNvGrpSpPr/>
          <p:nvPr/>
        </p:nvGrpSpPr>
        <p:grpSpPr>
          <a:xfrm>
            <a:off x="2917165" y="3125877"/>
            <a:ext cx="343442" cy="339288"/>
            <a:chOff x="3858100" y="1435075"/>
            <a:chExt cx="487775" cy="481875"/>
          </a:xfrm>
        </p:grpSpPr>
        <p:sp>
          <p:nvSpPr>
            <p:cNvPr id="5494" name="Google Shape;5494;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7" name="Google Shape;5497;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9" name="Google Shape;5499;p72"/>
          <p:cNvGrpSpPr/>
          <p:nvPr/>
        </p:nvGrpSpPr>
        <p:grpSpPr>
          <a:xfrm>
            <a:off x="3337249" y="3125895"/>
            <a:ext cx="339253" cy="339253"/>
            <a:chOff x="4456875" y="1435075"/>
            <a:chExt cx="481825" cy="481825"/>
          </a:xfrm>
        </p:grpSpPr>
        <p:sp>
          <p:nvSpPr>
            <p:cNvPr id="5500" name="Google Shape;5500;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8" name="Google Shape;5508;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9" name="Google Shape;5509;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5" name="Google Shape;5515;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9" name="Google Shape;5519;p72"/>
          <p:cNvGrpSpPr/>
          <p:nvPr/>
        </p:nvGrpSpPr>
        <p:grpSpPr>
          <a:xfrm>
            <a:off x="3758239" y="3125886"/>
            <a:ext cx="342580" cy="339271"/>
            <a:chOff x="5049725" y="1435050"/>
            <a:chExt cx="486550" cy="481850"/>
          </a:xfrm>
        </p:grpSpPr>
        <p:sp>
          <p:nvSpPr>
            <p:cNvPr id="5520" name="Google Shape;5520;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1" name="Google Shape;5521;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4" name="Google Shape;5524;p72"/>
          <p:cNvGrpSpPr/>
          <p:nvPr/>
        </p:nvGrpSpPr>
        <p:grpSpPr>
          <a:xfrm>
            <a:off x="4173790" y="3125895"/>
            <a:ext cx="339359" cy="339253"/>
            <a:chOff x="5642475" y="1435075"/>
            <a:chExt cx="481975" cy="481825"/>
          </a:xfrm>
        </p:grpSpPr>
        <p:sp>
          <p:nvSpPr>
            <p:cNvPr id="5525" name="Google Shape;5525;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8" name="Google Shape;5528;p72"/>
          <p:cNvGrpSpPr/>
          <p:nvPr/>
        </p:nvGrpSpPr>
        <p:grpSpPr>
          <a:xfrm>
            <a:off x="4588276" y="3125886"/>
            <a:ext cx="343759" cy="339271"/>
            <a:chOff x="6232000" y="1435050"/>
            <a:chExt cx="488225" cy="481850"/>
          </a:xfrm>
        </p:grpSpPr>
        <p:sp>
          <p:nvSpPr>
            <p:cNvPr id="5529" name="Google Shape;5529;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3" name="Google Shape;5533;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4" name="Google Shape;5534;p72"/>
          <p:cNvGrpSpPr/>
          <p:nvPr/>
        </p:nvGrpSpPr>
        <p:grpSpPr>
          <a:xfrm>
            <a:off x="849012" y="3539545"/>
            <a:ext cx="299929" cy="337792"/>
            <a:chOff x="924450" y="2028975"/>
            <a:chExt cx="425975" cy="479750"/>
          </a:xfrm>
        </p:grpSpPr>
        <p:sp>
          <p:nvSpPr>
            <p:cNvPr id="5535" name="Google Shape;5535;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6" name="Google Shape;5536;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8" name="Google Shape;5538;p72"/>
          <p:cNvGrpSpPr/>
          <p:nvPr/>
        </p:nvGrpSpPr>
        <p:grpSpPr>
          <a:xfrm>
            <a:off x="1661509" y="3559347"/>
            <a:ext cx="339306" cy="298186"/>
            <a:chOff x="2085450" y="2057100"/>
            <a:chExt cx="481900" cy="423500"/>
          </a:xfrm>
        </p:grpSpPr>
        <p:sp>
          <p:nvSpPr>
            <p:cNvPr id="5539" name="Google Shape;5539;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2" name="Google Shape;5542;p72"/>
          <p:cNvGrpSpPr/>
          <p:nvPr/>
        </p:nvGrpSpPr>
        <p:grpSpPr>
          <a:xfrm>
            <a:off x="2089442" y="3582592"/>
            <a:ext cx="339306" cy="251698"/>
            <a:chOff x="2678275" y="2090100"/>
            <a:chExt cx="481900" cy="357475"/>
          </a:xfrm>
        </p:grpSpPr>
        <p:sp>
          <p:nvSpPr>
            <p:cNvPr id="5543" name="Google Shape;5543;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4" name="Google Shape;5544;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8" name="Google Shape;5548;p72"/>
          <p:cNvGrpSpPr/>
          <p:nvPr/>
        </p:nvGrpSpPr>
        <p:grpSpPr>
          <a:xfrm>
            <a:off x="2566646" y="3594790"/>
            <a:ext cx="219345" cy="227301"/>
            <a:chOff x="3357325" y="2093500"/>
            <a:chExt cx="311525" cy="322825"/>
          </a:xfrm>
        </p:grpSpPr>
        <p:sp>
          <p:nvSpPr>
            <p:cNvPr id="5549" name="Google Shape;5549;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52" name="Google Shape;5552;p7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53" name="Google Shape;5553;p72"/>
          <p:cNvGrpSpPr/>
          <p:nvPr/>
        </p:nvGrpSpPr>
        <p:grpSpPr>
          <a:xfrm>
            <a:off x="3360836" y="3538814"/>
            <a:ext cx="292078" cy="339253"/>
            <a:chOff x="4492800" y="2027925"/>
            <a:chExt cx="414825" cy="481825"/>
          </a:xfrm>
        </p:grpSpPr>
        <p:sp>
          <p:nvSpPr>
            <p:cNvPr id="5554" name="Google Shape;5554;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6" name="Google Shape;5556;p72"/>
          <p:cNvGrpSpPr/>
          <p:nvPr/>
        </p:nvGrpSpPr>
        <p:grpSpPr>
          <a:xfrm>
            <a:off x="3759928" y="3538805"/>
            <a:ext cx="339200" cy="339271"/>
            <a:chOff x="5049725" y="2027900"/>
            <a:chExt cx="481750" cy="481850"/>
          </a:xfrm>
        </p:grpSpPr>
        <p:sp>
          <p:nvSpPr>
            <p:cNvPr id="5557" name="Google Shape;5557;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1" name="Google Shape;5561;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72"/>
          <p:cNvGrpSpPr/>
          <p:nvPr/>
        </p:nvGrpSpPr>
        <p:grpSpPr>
          <a:xfrm>
            <a:off x="4233524" y="3538893"/>
            <a:ext cx="219890" cy="339095"/>
            <a:chOff x="5726350" y="2028150"/>
            <a:chExt cx="312300" cy="481600"/>
          </a:xfrm>
        </p:grpSpPr>
        <p:sp>
          <p:nvSpPr>
            <p:cNvPr id="5566" name="Google Shape;5566;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2"/>
          <p:cNvGrpSpPr/>
          <p:nvPr/>
        </p:nvGrpSpPr>
        <p:grpSpPr>
          <a:xfrm>
            <a:off x="4593715" y="3542000"/>
            <a:ext cx="332881" cy="332881"/>
            <a:chOff x="6239925" y="2032450"/>
            <a:chExt cx="472775" cy="472775"/>
          </a:xfrm>
        </p:grpSpPr>
        <p:sp>
          <p:nvSpPr>
            <p:cNvPr id="5570" name="Google Shape;5570;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2" name="Google Shape;5572;p72"/>
          <p:cNvGrpSpPr/>
          <p:nvPr/>
        </p:nvGrpSpPr>
        <p:grpSpPr>
          <a:xfrm>
            <a:off x="5042807" y="2364092"/>
            <a:ext cx="334641" cy="185425"/>
            <a:chOff x="903075" y="2730000"/>
            <a:chExt cx="475275" cy="263350"/>
          </a:xfrm>
        </p:grpSpPr>
        <p:sp>
          <p:nvSpPr>
            <p:cNvPr id="5573" name="Google Shape;5573;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4" name="Google Shape;5574;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6" name="Google Shape;5576;p72"/>
          <p:cNvGrpSpPr/>
          <p:nvPr/>
        </p:nvGrpSpPr>
        <p:grpSpPr>
          <a:xfrm>
            <a:off x="1247198" y="3538814"/>
            <a:ext cx="339253" cy="339253"/>
            <a:chOff x="1492675" y="2027925"/>
            <a:chExt cx="481825" cy="481825"/>
          </a:xfrm>
        </p:grpSpPr>
        <p:sp>
          <p:nvSpPr>
            <p:cNvPr id="5577" name="Google Shape;5577;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0" name="Google Shape;5580;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2" name="Google Shape;5582;p72"/>
          <p:cNvGrpSpPr/>
          <p:nvPr/>
        </p:nvGrpSpPr>
        <p:grpSpPr>
          <a:xfrm>
            <a:off x="5473575" y="2287178"/>
            <a:ext cx="339253" cy="339253"/>
            <a:chOff x="1492675" y="2620775"/>
            <a:chExt cx="481825" cy="481825"/>
          </a:xfrm>
        </p:grpSpPr>
        <p:sp>
          <p:nvSpPr>
            <p:cNvPr id="5583" name="Google Shape;5583;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85" name="Google Shape;5585;p7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86" name="Google Shape;5586;p72"/>
          <p:cNvGrpSpPr/>
          <p:nvPr/>
        </p:nvGrpSpPr>
        <p:grpSpPr>
          <a:xfrm>
            <a:off x="6297328" y="2303161"/>
            <a:ext cx="333585" cy="307287"/>
            <a:chOff x="2682350" y="2643425"/>
            <a:chExt cx="473775" cy="436425"/>
          </a:xfrm>
        </p:grpSpPr>
        <p:sp>
          <p:nvSpPr>
            <p:cNvPr id="5587" name="Google Shape;5587;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4" name="Google Shape;5594;p72"/>
          <p:cNvGrpSpPr/>
          <p:nvPr/>
        </p:nvGrpSpPr>
        <p:grpSpPr>
          <a:xfrm>
            <a:off x="6762818" y="2287178"/>
            <a:ext cx="238531" cy="339253"/>
            <a:chOff x="3342725" y="2620775"/>
            <a:chExt cx="338775" cy="481825"/>
          </a:xfrm>
        </p:grpSpPr>
        <p:sp>
          <p:nvSpPr>
            <p:cNvPr id="5595" name="Google Shape;5595;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8" name="Google Shape;5598;p72"/>
          <p:cNvGrpSpPr/>
          <p:nvPr/>
        </p:nvGrpSpPr>
        <p:grpSpPr>
          <a:xfrm>
            <a:off x="7156568" y="2287178"/>
            <a:ext cx="278296" cy="339253"/>
            <a:chOff x="3907325" y="2620775"/>
            <a:chExt cx="395250" cy="481825"/>
          </a:xfrm>
        </p:grpSpPr>
        <p:sp>
          <p:nvSpPr>
            <p:cNvPr id="5599" name="Google Shape;5599;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3" name="Google Shape;5603;p72"/>
          <p:cNvGrpSpPr/>
          <p:nvPr/>
        </p:nvGrpSpPr>
        <p:grpSpPr>
          <a:xfrm>
            <a:off x="7549755" y="2297783"/>
            <a:ext cx="339253" cy="318042"/>
            <a:chOff x="4456875" y="2635825"/>
            <a:chExt cx="481825" cy="451700"/>
          </a:xfrm>
        </p:grpSpPr>
        <p:sp>
          <p:nvSpPr>
            <p:cNvPr id="5604" name="Google Shape;5604;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7" name="Google Shape;5607;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0" name="Google Shape;5610;p72"/>
          <p:cNvGrpSpPr/>
          <p:nvPr/>
        </p:nvGrpSpPr>
        <p:grpSpPr>
          <a:xfrm>
            <a:off x="7974679" y="2297783"/>
            <a:ext cx="339253" cy="318042"/>
            <a:chOff x="5049725" y="2635825"/>
            <a:chExt cx="481825" cy="451700"/>
          </a:xfrm>
        </p:grpSpPr>
        <p:sp>
          <p:nvSpPr>
            <p:cNvPr id="5611" name="Google Shape;5611;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4" name="Google Shape;5614;p72"/>
          <p:cNvGrpSpPr/>
          <p:nvPr/>
        </p:nvGrpSpPr>
        <p:grpSpPr>
          <a:xfrm>
            <a:off x="2375386" y="3952243"/>
            <a:ext cx="338566" cy="338373"/>
            <a:chOff x="5643000" y="2621375"/>
            <a:chExt cx="480850" cy="480575"/>
          </a:xfrm>
        </p:grpSpPr>
        <p:sp>
          <p:nvSpPr>
            <p:cNvPr id="5615" name="Google Shape;5615;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6" name="Google Shape;5616;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1" name="Google Shape;5621;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2" name="Google Shape;5622;p72"/>
          <p:cNvGrpSpPr/>
          <p:nvPr/>
        </p:nvGrpSpPr>
        <p:grpSpPr>
          <a:xfrm>
            <a:off x="4192782" y="3951803"/>
            <a:ext cx="339359" cy="339253"/>
            <a:chOff x="6235250" y="2620775"/>
            <a:chExt cx="481975" cy="481825"/>
          </a:xfrm>
        </p:grpSpPr>
        <p:sp>
          <p:nvSpPr>
            <p:cNvPr id="5623" name="Google Shape;5623;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5" name="Google Shape;5625;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28" name="Google Shape;5628;p7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29" name="Google Shape;5629;p72"/>
          <p:cNvGrpSpPr/>
          <p:nvPr/>
        </p:nvGrpSpPr>
        <p:grpSpPr>
          <a:xfrm>
            <a:off x="5472652" y="2711317"/>
            <a:ext cx="341101" cy="339253"/>
            <a:chOff x="1535000" y="3223325"/>
            <a:chExt cx="484450" cy="481825"/>
          </a:xfrm>
        </p:grpSpPr>
        <p:sp>
          <p:nvSpPr>
            <p:cNvPr id="5630" name="Google Shape;5630;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3" name="Google Shape;5633;p72"/>
          <p:cNvGrpSpPr/>
          <p:nvPr/>
        </p:nvGrpSpPr>
        <p:grpSpPr>
          <a:xfrm>
            <a:off x="5880219" y="2746618"/>
            <a:ext cx="339253" cy="268649"/>
            <a:chOff x="2085525" y="3263750"/>
            <a:chExt cx="481825" cy="381550"/>
          </a:xfrm>
        </p:grpSpPr>
        <p:sp>
          <p:nvSpPr>
            <p:cNvPr id="5634" name="Google Shape;5634;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5" name="Google Shape;5635;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6" name="Google Shape;5636;p7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37" name="Google Shape;5637;p72"/>
          <p:cNvGrpSpPr/>
          <p:nvPr/>
        </p:nvGrpSpPr>
        <p:grpSpPr>
          <a:xfrm>
            <a:off x="6711982" y="2711308"/>
            <a:ext cx="340204" cy="339271"/>
            <a:chOff x="3270450" y="3213625"/>
            <a:chExt cx="483175" cy="481850"/>
          </a:xfrm>
        </p:grpSpPr>
        <p:sp>
          <p:nvSpPr>
            <p:cNvPr id="5638" name="Google Shape;5638;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9" name="Google Shape;5639;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0" name="Google Shape;5640;p72"/>
          <p:cNvGrpSpPr/>
          <p:nvPr/>
        </p:nvGrpSpPr>
        <p:grpSpPr>
          <a:xfrm>
            <a:off x="7211250" y="2711317"/>
            <a:ext cx="168931" cy="339253"/>
            <a:chOff x="3984950" y="3213600"/>
            <a:chExt cx="239925" cy="481825"/>
          </a:xfrm>
        </p:grpSpPr>
        <p:sp>
          <p:nvSpPr>
            <p:cNvPr id="5641" name="Google Shape;5641;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3" name="Google Shape;5643;p7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7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5" name="Google Shape;5645;p72"/>
          <p:cNvGrpSpPr/>
          <p:nvPr/>
        </p:nvGrpSpPr>
        <p:grpSpPr>
          <a:xfrm>
            <a:off x="1874281" y="3981487"/>
            <a:ext cx="355218" cy="279880"/>
            <a:chOff x="5629975" y="3255775"/>
            <a:chExt cx="504500" cy="397500"/>
          </a:xfrm>
        </p:grpSpPr>
        <p:sp>
          <p:nvSpPr>
            <p:cNvPr id="5646" name="Google Shape;5646;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1" name="Google Shape;5651;p72"/>
          <p:cNvGrpSpPr/>
          <p:nvPr/>
        </p:nvGrpSpPr>
        <p:grpSpPr>
          <a:xfrm>
            <a:off x="3755839" y="3981593"/>
            <a:ext cx="340256" cy="279669"/>
            <a:chOff x="6234950" y="3255925"/>
            <a:chExt cx="483250" cy="397200"/>
          </a:xfrm>
        </p:grpSpPr>
        <p:sp>
          <p:nvSpPr>
            <p:cNvPr id="5652" name="Google Shape;5652;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3" name="Google Shape;5653;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6" name="Google Shape;5656;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7" name="Google Shape;5657;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8" name="Google Shape;5658;p72"/>
          <p:cNvGrpSpPr/>
          <p:nvPr/>
        </p:nvGrpSpPr>
        <p:grpSpPr>
          <a:xfrm>
            <a:off x="5051107" y="3125970"/>
            <a:ext cx="318042" cy="339253"/>
            <a:chOff x="914900" y="3806450"/>
            <a:chExt cx="451700" cy="481825"/>
          </a:xfrm>
        </p:grpSpPr>
        <p:sp>
          <p:nvSpPr>
            <p:cNvPr id="5659" name="Google Shape;5659;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0" name="Google Shape;5660;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3" name="Google Shape;5663;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4" name="Google Shape;5664;p72"/>
          <p:cNvGrpSpPr/>
          <p:nvPr/>
        </p:nvGrpSpPr>
        <p:grpSpPr>
          <a:xfrm>
            <a:off x="5470028" y="3125785"/>
            <a:ext cx="346347" cy="339623"/>
            <a:chOff x="1490050" y="3805975"/>
            <a:chExt cx="491900" cy="482350"/>
          </a:xfrm>
        </p:grpSpPr>
        <p:sp>
          <p:nvSpPr>
            <p:cNvPr id="5665" name="Google Shape;5665;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9" name="Google Shape;5669;p72"/>
          <p:cNvGrpSpPr/>
          <p:nvPr/>
        </p:nvGrpSpPr>
        <p:grpSpPr>
          <a:xfrm>
            <a:off x="5893896" y="3125970"/>
            <a:ext cx="311899" cy="339253"/>
            <a:chOff x="2104275" y="3806450"/>
            <a:chExt cx="442975" cy="481825"/>
          </a:xfrm>
        </p:grpSpPr>
        <p:sp>
          <p:nvSpPr>
            <p:cNvPr id="5670" name="Google Shape;5670;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2" name="Google Shape;5672;p72"/>
          <p:cNvGrpSpPr/>
          <p:nvPr/>
        </p:nvGrpSpPr>
        <p:grpSpPr>
          <a:xfrm>
            <a:off x="6317413" y="3125970"/>
            <a:ext cx="293416" cy="339253"/>
            <a:chOff x="2710875" y="3806450"/>
            <a:chExt cx="416725" cy="481825"/>
          </a:xfrm>
        </p:grpSpPr>
        <p:sp>
          <p:nvSpPr>
            <p:cNvPr id="5673" name="Google Shape;5673;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4" name="Google Shape;5674;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5" name="Google Shape;5675;p72"/>
          <p:cNvGrpSpPr/>
          <p:nvPr/>
        </p:nvGrpSpPr>
        <p:grpSpPr>
          <a:xfrm>
            <a:off x="6712457" y="3166412"/>
            <a:ext cx="339253" cy="258369"/>
            <a:chOff x="3271200" y="3863875"/>
            <a:chExt cx="481825" cy="366950"/>
          </a:xfrm>
        </p:grpSpPr>
        <p:sp>
          <p:nvSpPr>
            <p:cNvPr id="5676" name="Google Shape;5676;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78" name="Google Shape;5678;p72"/>
          <p:cNvGrpSpPr/>
          <p:nvPr/>
        </p:nvGrpSpPr>
        <p:grpSpPr>
          <a:xfrm>
            <a:off x="7147952" y="3126199"/>
            <a:ext cx="295528" cy="338795"/>
            <a:chOff x="3895050" y="3806775"/>
            <a:chExt cx="419725" cy="481175"/>
          </a:xfrm>
        </p:grpSpPr>
        <p:sp>
          <p:nvSpPr>
            <p:cNvPr id="5679" name="Google Shape;5679;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1" name="Google Shape;5681;p72"/>
          <p:cNvGrpSpPr/>
          <p:nvPr/>
        </p:nvGrpSpPr>
        <p:grpSpPr>
          <a:xfrm>
            <a:off x="7551234" y="3125979"/>
            <a:ext cx="336296" cy="339235"/>
            <a:chOff x="4464775" y="3806475"/>
            <a:chExt cx="477625" cy="481800"/>
          </a:xfrm>
        </p:grpSpPr>
        <p:sp>
          <p:nvSpPr>
            <p:cNvPr id="5682" name="Google Shape;5682;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5" name="Google Shape;5685;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6" name="Google Shape;5686;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8" name="Google Shape;5688;p72"/>
          <p:cNvGrpSpPr/>
          <p:nvPr/>
        </p:nvGrpSpPr>
        <p:grpSpPr>
          <a:xfrm>
            <a:off x="7974679" y="3125970"/>
            <a:ext cx="339253" cy="339253"/>
            <a:chOff x="5049725" y="3806450"/>
            <a:chExt cx="481825" cy="481825"/>
          </a:xfrm>
        </p:grpSpPr>
        <p:sp>
          <p:nvSpPr>
            <p:cNvPr id="5689" name="Google Shape;5689;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0" name="Google Shape;5690;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1" name="Google Shape;5691;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2" name="Google Shape;5692;p72"/>
          <p:cNvGrpSpPr/>
          <p:nvPr/>
        </p:nvGrpSpPr>
        <p:grpSpPr>
          <a:xfrm>
            <a:off x="1461983" y="3951798"/>
            <a:ext cx="339253" cy="339253"/>
            <a:chOff x="5651375" y="3806450"/>
            <a:chExt cx="481825" cy="481825"/>
          </a:xfrm>
        </p:grpSpPr>
        <p:sp>
          <p:nvSpPr>
            <p:cNvPr id="5693" name="Google Shape;5693;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7" name="Google Shape;5697;p72"/>
          <p:cNvGrpSpPr/>
          <p:nvPr/>
        </p:nvGrpSpPr>
        <p:grpSpPr>
          <a:xfrm>
            <a:off x="3360663" y="3953787"/>
            <a:ext cx="298503" cy="335275"/>
            <a:chOff x="6264300" y="3809300"/>
            <a:chExt cx="423950" cy="476175"/>
          </a:xfrm>
        </p:grpSpPr>
        <p:sp>
          <p:nvSpPr>
            <p:cNvPr id="5698" name="Google Shape;5698;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1" name="Google Shape;5701;p72"/>
          <p:cNvGrpSpPr/>
          <p:nvPr/>
        </p:nvGrpSpPr>
        <p:grpSpPr>
          <a:xfrm>
            <a:off x="5039841" y="3538881"/>
            <a:ext cx="340573" cy="339271"/>
            <a:chOff x="898875" y="4399275"/>
            <a:chExt cx="483700" cy="481850"/>
          </a:xfrm>
        </p:grpSpPr>
        <p:sp>
          <p:nvSpPr>
            <p:cNvPr id="5702" name="Google Shape;5702;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9" name="Google Shape;5709;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0" name="Google Shape;5710;p72"/>
          <p:cNvGrpSpPr/>
          <p:nvPr/>
        </p:nvGrpSpPr>
        <p:grpSpPr>
          <a:xfrm>
            <a:off x="5473575" y="3554133"/>
            <a:ext cx="339253" cy="308765"/>
            <a:chOff x="1492675" y="4420975"/>
            <a:chExt cx="481825" cy="438525"/>
          </a:xfrm>
        </p:grpSpPr>
        <p:sp>
          <p:nvSpPr>
            <p:cNvPr id="5711" name="Google Shape;5711;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5" name="Google Shape;5715;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16" name="Google Shape;5716;p72"/>
          <p:cNvGrpSpPr/>
          <p:nvPr/>
        </p:nvGrpSpPr>
        <p:grpSpPr>
          <a:xfrm>
            <a:off x="5878556" y="3539558"/>
            <a:ext cx="342580" cy="337915"/>
            <a:chOff x="2084100" y="4400250"/>
            <a:chExt cx="486550" cy="479925"/>
          </a:xfrm>
        </p:grpSpPr>
        <p:sp>
          <p:nvSpPr>
            <p:cNvPr id="5717" name="Google Shape;5717;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0" name="Google Shape;5720;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1" name="Google Shape;5721;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3" name="Google Shape;5723;p72"/>
          <p:cNvGrpSpPr/>
          <p:nvPr/>
        </p:nvGrpSpPr>
        <p:grpSpPr>
          <a:xfrm>
            <a:off x="6315036" y="3538907"/>
            <a:ext cx="298169" cy="339218"/>
            <a:chOff x="2707950" y="4399325"/>
            <a:chExt cx="423475" cy="481775"/>
          </a:xfrm>
        </p:grpSpPr>
        <p:sp>
          <p:nvSpPr>
            <p:cNvPr id="5724" name="Google Shape;5724;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5" name="Google Shape;5725;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7" name="Google Shape;5727;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8" name="Google Shape;5728;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0" name="Google Shape;5730;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2" name="Google Shape;5732;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3" name="Google Shape;5733;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6" name="Google Shape;5736;p72"/>
          <p:cNvGrpSpPr/>
          <p:nvPr/>
        </p:nvGrpSpPr>
        <p:grpSpPr>
          <a:xfrm>
            <a:off x="6744555" y="3538881"/>
            <a:ext cx="275057" cy="339271"/>
            <a:chOff x="3330525" y="4399275"/>
            <a:chExt cx="390650" cy="481850"/>
          </a:xfrm>
        </p:grpSpPr>
        <p:sp>
          <p:nvSpPr>
            <p:cNvPr id="5737" name="Google Shape;5737;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8" name="Google Shape;5738;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9" name="Google Shape;5739;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4" name="Google Shape;5744;p72"/>
          <p:cNvGrpSpPr/>
          <p:nvPr/>
        </p:nvGrpSpPr>
        <p:grpSpPr>
          <a:xfrm>
            <a:off x="7169084" y="3538890"/>
            <a:ext cx="253265" cy="339253"/>
            <a:chOff x="3938800" y="4399275"/>
            <a:chExt cx="359700" cy="481825"/>
          </a:xfrm>
        </p:grpSpPr>
        <p:sp>
          <p:nvSpPr>
            <p:cNvPr id="5745" name="Google Shape;5745;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6" name="Google Shape;5746;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0" name="Google Shape;5750;p72"/>
          <p:cNvGrpSpPr/>
          <p:nvPr/>
        </p:nvGrpSpPr>
        <p:grpSpPr>
          <a:xfrm>
            <a:off x="7639862" y="3538890"/>
            <a:ext cx="159039" cy="339253"/>
            <a:chOff x="4584850" y="4399275"/>
            <a:chExt cx="225875" cy="481825"/>
          </a:xfrm>
        </p:grpSpPr>
        <p:sp>
          <p:nvSpPr>
            <p:cNvPr id="5751" name="Google Shape;5751;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2" name="Google Shape;5752;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53" name="Google Shape;5753;p7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54" name="Google Shape;5754;p72"/>
          <p:cNvGrpSpPr/>
          <p:nvPr/>
        </p:nvGrpSpPr>
        <p:grpSpPr>
          <a:xfrm>
            <a:off x="1049680" y="3951795"/>
            <a:ext cx="339253" cy="339253"/>
            <a:chOff x="5642550" y="4399275"/>
            <a:chExt cx="481825" cy="481825"/>
          </a:xfrm>
        </p:grpSpPr>
        <p:sp>
          <p:nvSpPr>
            <p:cNvPr id="5755" name="Google Shape;5755;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6" name="Google Shape;5756;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7" name="Google Shape;5757;p72"/>
          <p:cNvGrpSpPr/>
          <p:nvPr/>
        </p:nvGrpSpPr>
        <p:grpSpPr>
          <a:xfrm>
            <a:off x="2859815" y="3963703"/>
            <a:ext cx="363316" cy="315437"/>
            <a:chOff x="6218300" y="4416175"/>
            <a:chExt cx="516000" cy="448000"/>
          </a:xfrm>
        </p:grpSpPr>
        <p:sp>
          <p:nvSpPr>
            <p:cNvPr id="5758" name="Google Shape;5758;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9" name="Google Shape;5759;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0" name="Google Shape;5760;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1" name="Google Shape;5761;p72"/>
          <p:cNvGrpSpPr/>
          <p:nvPr/>
        </p:nvGrpSpPr>
        <p:grpSpPr>
          <a:xfrm>
            <a:off x="5918879" y="3951792"/>
            <a:ext cx="339253" cy="339253"/>
            <a:chOff x="899850" y="4992125"/>
            <a:chExt cx="481825" cy="481825"/>
          </a:xfrm>
        </p:grpSpPr>
        <p:sp>
          <p:nvSpPr>
            <p:cNvPr id="5762" name="Google Shape;5762;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3" name="Google Shape;5763;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2"/>
          <p:cNvGrpSpPr/>
          <p:nvPr/>
        </p:nvGrpSpPr>
        <p:grpSpPr>
          <a:xfrm>
            <a:off x="5461708" y="3951792"/>
            <a:ext cx="339253" cy="339253"/>
            <a:chOff x="1492675" y="4992125"/>
            <a:chExt cx="481825" cy="481825"/>
          </a:xfrm>
        </p:grpSpPr>
        <p:sp>
          <p:nvSpPr>
            <p:cNvPr id="5766" name="Google Shape;5766;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2"/>
          <p:cNvGrpSpPr/>
          <p:nvPr/>
        </p:nvGrpSpPr>
        <p:grpSpPr>
          <a:xfrm>
            <a:off x="5004462" y="3951792"/>
            <a:ext cx="339253" cy="339253"/>
            <a:chOff x="2085525" y="4992125"/>
            <a:chExt cx="481825" cy="481825"/>
          </a:xfrm>
        </p:grpSpPr>
        <p:sp>
          <p:nvSpPr>
            <p:cNvPr id="5769" name="Google Shape;5769;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1" name="Google Shape;5771;p72"/>
          <p:cNvGrpSpPr/>
          <p:nvPr/>
        </p:nvGrpSpPr>
        <p:grpSpPr>
          <a:xfrm>
            <a:off x="6833221" y="3951792"/>
            <a:ext cx="339253" cy="339253"/>
            <a:chOff x="2678350" y="4992125"/>
            <a:chExt cx="481825" cy="481825"/>
          </a:xfrm>
        </p:grpSpPr>
        <p:sp>
          <p:nvSpPr>
            <p:cNvPr id="5772" name="Google Shape;5772;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5" name="Google Shape;5775;p72"/>
          <p:cNvGrpSpPr/>
          <p:nvPr/>
        </p:nvGrpSpPr>
        <p:grpSpPr>
          <a:xfrm>
            <a:off x="4628816" y="3951792"/>
            <a:ext cx="339253" cy="339253"/>
            <a:chOff x="3271200" y="4992125"/>
            <a:chExt cx="481825" cy="481825"/>
          </a:xfrm>
        </p:grpSpPr>
        <p:sp>
          <p:nvSpPr>
            <p:cNvPr id="5776" name="Google Shape;5776;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9" name="Google Shape;5779;p72"/>
          <p:cNvGrpSpPr/>
          <p:nvPr/>
        </p:nvGrpSpPr>
        <p:grpSpPr>
          <a:xfrm>
            <a:off x="7290263" y="3952822"/>
            <a:ext cx="339411" cy="337193"/>
            <a:chOff x="3863900" y="4993625"/>
            <a:chExt cx="482050" cy="478900"/>
          </a:xfrm>
        </p:grpSpPr>
        <p:sp>
          <p:nvSpPr>
            <p:cNvPr id="5780" name="Google Shape;5780;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72"/>
          <p:cNvGrpSpPr/>
          <p:nvPr/>
        </p:nvGrpSpPr>
        <p:grpSpPr>
          <a:xfrm>
            <a:off x="7747437" y="3952822"/>
            <a:ext cx="339411" cy="337193"/>
            <a:chOff x="4456725" y="4993625"/>
            <a:chExt cx="482050" cy="478900"/>
          </a:xfrm>
        </p:grpSpPr>
        <p:sp>
          <p:nvSpPr>
            <p:cNvPr id="5785" name="Google Shape;5785;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8" name="Google Shape;5788;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9" name="Google Shape;5789;p72"/>
          <p:cNvGrpSpPr/>
          <p:nvPr/>
        </p:nvGrpSpPr>
        <p:grpSpPr>
          <a:xfrm>
            <a:off x="6376030" y="3952813"/>
            <a:ext cx="339411" cy="337211"/>
            <a:chOff x="5049575" y="4993600"/>
            <a:chExt cx="482050" cy="478925"/>
          </a:xfrm>
        </p:grpSpPr>
        <p:sp>
          <p:nvSpPr>
            <p:cNvPr id="5790" name="Google Shape;5790;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94" name="Google Shape;5794;p7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5795" name="Google Shape;5795;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799"/>
        <p:cNvGrpSpPr/>
        <p:nvPr/>
      </p:nvGrpSpPr>
      <p:grpSpPr>
        <a:xfrm>
          <a:off x="0" y="0"/>
          <a:ext cx="0" cy="0"/>
          <a:chOff x="0" y="0"/>
          <a:chExt cx="0" cy="0"/>
        </a:xfrm>
      </p:grpSpPr>
      <p:grpSp>
        <p:nvGrpSpPr>
          <p:cNvPr id="5800" name="Google Shape;5800;p73"/>
          <p:cNvGrpSpPr/>
          <p:nvPr/>
        </p:nvGrpSpPr>
        <p:grpSpPr>
          <a:xfrm>
            <a:off x="876361" y="1308054"/>
            <a:ext cx="322099" cy="370529"/>
            <a:chOff x="-42971725" y="3217825"/>
            <a:chExt cx="275675" cy="317125"/>
          </a:xfrm>
        </p:grpSpPr>
        <p:sp>
          <p:nvSpPr>
            <p:cNvPr id="5801" name="Google Shape;5801;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73"/>
          <p:cNvGrpSpPr/>
          <p:nvPr/>
        </p:nvGrpSpPr>
        <p:grpSpPr>
          <a:xfrm>
            <a:off x="848276" y="1776710"/>
            <a:ext cx="378270" cy="337551"/>
            <a:chOff x="-42996150" y="3612600"/>
            <a:chExt cx="323750" cy="288900"/>
          </a:xfrm>
        </p:grpSpPr>
        <p:sp>
          <p:nvSpPr>
            <p:cNvPr id="5805" name="Google Shape;5805;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73"/>
          <p:cNvGrpSpPr/>
          <p:nvPr/>
        </p:nvGrpSpPr>
        <p:grpSpPr>
          <a:xfrm>
            <a:off x="851036" y="2186080"/>
            <a:ext cx="372749" cy="370909"/>
            <a:chOff x="-42994575" y="3950300"/>
            <a:chExt cx="319025" cy="317450"/>
          </a:xfrm>
        </p:grpSpPr>
        <p:sp>
          <p:nvSpPr>
            <p:cNvPr id="5809" name="Google Shape;5809;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2" name="Google Shape;5812;p73"/>
          <p:cNvGrpSpPr/>
          <p:nvPr/>
        </p:nvGrpSpPr>
        <p:grpSpPr>
          <a:xfrm>
            <a:off x="3004431" y="1332912"/>
            <a:ext cx="371785" cy="370879"/>
            <a:chOff x="-41111350" y="3239100"/>
            <a:chExt cx="318200" cy="317425"/>
          </a:xfrm>
        </p:grpSpPr>
        <p:sp>
          <p:nvSpPr>
            <p:cNvPr id="5813" name="Google Shape;5813;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3"/>
          <p:cNvGrpSpPr/>
          <p:nvPr/>
        </p:nvGrpSpPr>
        <p:grpSpPr>
          <a:xfrm>
            <a:off x="3000751" y="1768444"/>
            <a:ext cx="379146" cy="370967"/>
            <a:chOff x="-41117650" y="3605525"/>
            <a:chExt cx="324500" cy="317500"/>
          </a:xfrm>
        </p:grpSpPr>
        <p:sp>
          <p:nvSpPr>
            <p:cNvPr id="5818" name="Google Shape;5818;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1" name="Google Shape;5821;p73"/>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2" name="Google Shape;5822;p73"/>
          <p:cNvGrpSpPr/>
          <p:nvPr/>
        </p:nvGrpSpPr>
        <p:grpSpPr>
          <a:xfrm>
            <a:off x="1827005" y="2659967"/>
            <a:ext cx="216271" cy="371814"/>
            <a:chOff x="-39205300" y="3220175"/>
            <a:chExt cx="185100" cy="318225"/>
          </a:xfrm>
        </p:grpSpPr>
        <p:sp>
          <p:nvSpPr>
            <p:cNvPr id="5823" name="Google Shape;5823;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73"/>
          <p:cNvGrpSpPr/>
          <p:nvPr/>
        </p:nvGrpSpPr>
        <p:grpSpPr>
          <a:xfrm>
            <a:off x="1792533" y="3120038"/>
            <a:ext cx="300016" cy="369273"/>
            <a:chOff x="-39248625" y="3588600"/>
            <a:chExt cx="256775" cy="316050"/>
          </a:xfrm>
        </p:grpSpPr>
        <p:sp>
          <p:nvSpPr>
            <p:cNvPr id="5826" name="Google Shape;5826;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8" name="Google Shape;5828;p73"/>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3"/>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0" name="Google Shape;5830;p73"/>
          <p:cNvGrpSpPr/>
          <p:nvPr/>
        </p:nvGrpSpPr>
        <p:grpSpPr>
          <a:xfrm>
            <a:off x="1243246" y="1308054"/>
            <a:ext cx="429504" cy="370879"/>
            <a:chOff x="-42651700" y="3217825"/>
            <a:chExt cx="367600" cy="317425"/>
          </a:xfrm>
        </p:grpSpPr>
        <p:sp>
          <p:nvSpPr>
            <p:cNvPr id="5831" name="Google Shape;5831;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73"/>
          <p:cNvGrpSpPr/>
          <p:nvPr/>
        </p:nvGrpSpPr>
        <p:grpSpPr>
          <a:xfrm>
            <a:off x="1278678" y="1747704"/>
            <a:ext cx="358640" cy="363226"/>
            <a:chOff x="-42617300" y="3587775"/>
            <a:chExt cx="306950" cy="310875"/>
          </a:xfrm>
        </p:grpSpPr>
        <p:sp>
          <p:nvSpPr>
            <p:cNvPr id="5836" name="Google Shape;5836;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8" name="Google Shape;5838;p73"/>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9" name="Google Shape;5839;p73"/>
          <p:cNvGrpSpPr/>
          <p:nvPr/>
        </p:nvGrpSpPr>
        <p:grpSpPr>
          <a:xfrm>
            <a:off x="3450506" y="1332445"/>
            <a:ext cx="376926" cy="370324"/>
            <a:chOff x="-40748275" y="3238700"/>
            <a:chExt cx="322600" cy="316950"/>
          </a:xfrm>
        </p:grpSpPr>
        <p:sp>
          <p:nvSpPr>
            <p:cNvPr id="5840" name="Google Shape;5840;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3"/>
          <p:cNvGrpSpPr/>
          <p:nvPr/>
        </p:nvGrpSpPr>
        <p:grpSpPr>
          <a:xfrm>
            <a:off x="3453062" y="1800429"/>
            <a:ext cx="371814" cy="338690"/>
            <a:chOff x="-40745125" y="3632900"/>
            <a:chExt cx="318225" cy="289875"/>
          </a:xfrm>
        </p:grpSpPr>
        <p:sp>
          <p:nvSpPr>
            <p:cNvPr id="5847" name="Google Shape;5847;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73"/>
          <p:cNvGrpSpPr/>
          <p:nvPr/>
        </p:nvGrpSpPr>
        <p:grpSpPr>
          <a:xfrm>
            <a:off x="3457209" y="2211639"/>
            <a:ext cx="363518" cy="370178"/>
            <a:chOff x="-40742750" y="3972175"/>
            <a:chExt cx="311125" cy="316825"/>
          </a:xfrm>
        </p:grpSpPr>
        <p:sp>
          <p:nvSpPr>
            <p:cNvPr id="5855" name="Google Shape;5855;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73"/>
          <p:cNvGrpSpPr/>
          <p:nvPr/>
        </p:nvGrpSpPr>
        <p:grpSpPr>
          <a:xfrm>
            <a:off x="2239871" y="2661807"/>
            <a:ext cx="266892" cy="369974"/>
            <a:chOff x="-38860325" y="3221750"/>
            <a:chExt cx="228425" cy="316650"/>
          </a:xfrm>
        </p:grpSpPr>
        <p:sp>
          <p:nvSpPr>
            <p:cNvPr id="5858" name="Google Shape;5858;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73"/>
          <p:cNvGrpSpPr/>
          <p:nvPr/>
        </p:nvGrpSpPr>
        <p:grpSpPr>
          <a:xfrm>
            <a:off x="2190678" y="3123864"/>
            <a:ext cx="380081" cy="367111"/>
            <a:chOff x="-38905225" y="3591875"/>
            <a:chExt cx="325300" cy="314200"/>
          </a:xfrm>
        </p:grpSpPr>
        <p:sp>
          <p:nvSpPr>
            <p:cNvPr id="5863" name="Google Shape;5863;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6" name="Google Shape;5866;p73"/>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7" name="Google Shape;5867;p73"/>
          <p:cNvGrpSpPr/>
          <p:nvPr/>
        </p:nvGrpSpPr>
        <p:grpSpPr>
          <a:xfrm>
            <a:off x="3997427" y="3108944"/>
            <a:ext cx="290815" cy="369740"/>
            <a:chOff x="-37370925" y="3579105"/>
            <a:chExt cx="248900" cy="316450"/>
          </a:xfrm>
        </p:grpSpPr>
        <p:sp>
          <p:nvSpPr>
            <p:cNvPr id="5868" name="Google Shape;5868;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0" name="Google Shape;5870;p73"/>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3"/>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2" name="Google Shape;5872;p73"/>
          <p:cNvGrpSpPr/>
          <p:nvPr/>
        </p:nvGrpSpPr>
        <p:grpSpPr>
          <a:xfrm>
            <a:off x="1690803" y="2187015"/>
            <a:ext cx="371814" cy="369974"/>
            <a:chOff x="-42259725" y="3951100"/>
            <a:chExt cx="318225" cy="316650"/>
          </a:xfrm>
        </p:grpSpPr>
        <p:sp>
          <p:nvSpPr>
            <p:cNvPr id="5873" name="Google Shape;5873;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73"/>
          <p:cNvGrpSpPr/>
          <p:nvPr/>
        </p:nvGrpSpPr>
        <p:grpSpPr>
          <a:xfrm>
            <a:off x="3889164" y="1366036"/>
            <a:ext cx="370879" cy="337755"/>
            <a:chOff x="-40378075" y="3267450"/>
            <a:chExt cx="317425" cy="289075"/>
          </a:xfrm>
        </p:grpSpPr>
        <p:sp>
          <p:nvSpPr>
            <p:cNvPr id="5876" name="Google Shape;5876;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0" name="Google Shape;5880;p73"/>
          <p:cNvGrpSpPr/>
          <p:nvPr/>
        </p:nvGrpSpPr>
        <p:grpSpPr>
          <a:xfrm>
            <a:off x="3892830" y="1767304"/>
            <a:ext cx="363548" cy="369974"/>
            <a:chOff x="-40372575" y="3604550"/>
            <a:chExt cx="311150" cy="316650"/>
          </a:xfrm>
        </p:grpSpPr>
        <p:sp>
          <p:nvSpPr>
            <p:cNvPr id="5881" name="Google Shape;5881;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4" name="Google Shape;5884;p73"/>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5" name="Google Shape;5885;p73"/>
          <p:cNvGrpSpPr/>
          <p:nvPr/>
        </p:nvGrpSpPr>
        <p:grpSpPr>
          <a:xfrm>
            <a:off x="2616780" y="2659967"/>
            <a:ext cx="399038" cy="372165"/>
            <a:chOff x="-38542250" y="3220175"/>
            <a:chExt cx="341525" cy="318525"/>
          </a:xfrm>
        </p:grpSpPr>
        <p:sp>
          <p:nvSpPr>
            <p:cNvPr id="5886" name="Google Shape;5886;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73"/>
          <p:cNvGrpSpPr/>
          <p:nvPr/>
        </p:nvGrpSpPr>
        <p:grpSpPr>
          <a:xfrm>
            <a:off x="2638712" y="3119337"/>
            <a:ext cx="369974" cy="369068"/>
            <a:chOff x="-38537400" y="3588000"/>
            <a:chExt cx="316650" cy="315875"/>
          </a:xfrm>
        </p:grpSpPr>
        <p:sp>
          <p:nvSpPr>
            <p:cNvPr id="5890" name="Google Shape;5890;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73"/>
          <p:cNvGrpSpPr/>
          <p:nvPr/>
        </p:nvGrpSpPr>
        <p:grpSpPr>
          <a:xfrm>
            <a:off x="2637792" y="3576866"/>
            <a:ext cx="371814" cy="369974"/>
            <a:chOff x="-38538975" y="3954250"/>
            <a:chExt cx="318225" cy="316650"/>
          </a:xfrm>
        </p:grpSpPr>
        <p:sp>
          <p:nvSpPr>
            <p:cNvPr id="5895" name="Google Shape;5895;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73"/>
          <p:cNvGrpSpPr/>
          <p:nvPr/>
        </p:nvGrpSpPr>
        <p:grpSpPr>
          <a:xfrm>
            <a:off x="3955104" y="3571793"/>
            <a:ext cx="375465" cy="371814"/>
            <a:chOff x="-37385100" y="3949908"/>
            <a:chExt cx="321350" cy="318225"/>
          </a:xfrm>
        </p:grpSpPr>
        <p:sp>
          <p:nvSpPr>
            <p:cNvPr id="5898" name="Google Shape;5898;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0" name="Google Shape;5900;p73"/>
          <p:cNvGrpSpPr/>
          <p:nvPr/>
        </p:nvGrpSpPr>
        <p:grpSpPr>
          <a:xfrm>
            <a:off x="2130763" y="1307353"/>
            <a:ext cx="370909" cy="370675"/>
            <a:chOff x="-41895050" y="3217225"/>
            <a:chExt cx="317450" cy="317250"/>
          </a:xfrm>
        </p:grpSpPr>
        <p:sp>
          <p:nvSpPr>
            <p:cNvPr id="5901" name="Google Shape;5901;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73"/>
          <p:cNvGrpSpPr/>
          <p:nvPr/>
        </p:nvGrpSpPr>
        <p:grpSpPr>
          <a:xfrm>
            <a:off x="2130310" y="1744287"/>
            <a:ext cx="371814" cy="369974"/>
            <a:chOff x="-41893475" y="3584850"/>
            <a:chExt cx="318225" cy="316650"/>
          </a:xfrm>
        </p:grpSpPr>
        <p:sp>
          <p:nvSpPr>
            <p:cNvPr id="5907" name="Google Shape;5907;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1" name="Google Shape;5911;p73"/>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3"/>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3" name="Google Shape;5913;p73"/>
          <p:cNvGrpSpPr/>
          <p:nvPr/>
        </p:nvGrpSpPr>
        <p:grpSpPr>
          <a:xfrm>
            <a:off x="900338" y="3139579"/>
            <a:ext cx="337522" cy="370909"/>
            <a:chOff x="-39998250" y="3605325"/>
            <a:chExt cx="288875" cy="317450"/>
          </a:xfrm>
        </p:grpSpPr>
        <p:sp>
          <p:nvSpPr>
            <p:cNvPr id="5914" name="Google Shape;5914;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73"/>
          <p:cNvGrpSpPr/>
          <p:nvPr/>
        </p:nvGrpSpPr>
        <p:grpSpPr>
          <a:xfrm>
            <a:off x="884112" y="3598043"/>
            <a:ext cx="369974" cy="369945"/>
            <a:chOff x="-40011050" y="3972375"/>
            <a:chExt cx="316650" cy="316625"/>
          </a:xfrm>
        </p:grpSpPr>
        <p:sp>
          <p:nvSpPr>
            <p:cNvPr id="5917" name="Google Shape;5917;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73"/>
          <p:cNvGrpSpPr/>
          <p:nvPr/>
        </p:nvGrpSpPr>
        <p:grpSpPr>
          <a:xfrm>
            <a:off x="3116043" y="2662742"/>
            <a:ext cx="266921" cy="369039"/>
            <a:chOff x="-38129425" y="3222550"/>
            <a:chExt cx="228450" cy="315850"/>
          </a:xfrm>
        </p:grpSpPr>
        <p:sp>
          <p:nvSpPr>
            <p:cNvPr id="5920" name="Google Shape;5920;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73"/>
          <p:cNvGrpSpPr/>
          <p:nvPr/>
        </p:nvGrpSpPr>
        <p:grpSpPr>
          <a:xfrm>
            <a:off x="3071012" y="3119337"/>
            <a:ext cx="371785" cy="369974"/>
            <a:chOff x="-38172725" y="3588000"/>
            <a:chExt cx="318200" cy="316650"/>
          </a:xfrm>
        </p:grpSpPr>
        <p:sp>
          <p:nvSpPr>
            <p:cNvPr id="5923" name="Google Shape;5923;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73"/>
          <p:cNvGrpSpPr/>
          <p:nvPr/>
        </p:nvGrpSpPr>
        <p:grpSpPr>
          <a:xfrm>
            <a:off x="3146914" y="3577772"/>
            <a:ext cx="219981" cy="369974"/>
            <a:chOff x="-38109725" y="3955025"/>
            <a:chExt cx="188275" cy="316650"/>
          </a:xfrm>
        </p:grpSpPr>
        <p:sp>
          <p:nvSpPr>
            <p:cNvPr id="5932" name="Google Shape;5932;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4" name="Google Shape;5934;p73"/>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5" name="Google Shape;5935;p73"/>
          <p:cNvGrpSpPr/>
          <p:nvPr/>
        </p:nvGrpSpPr>
        <p:grpSpPr>
          <a:xfrm>
            <a:off x="2562313" y="1309193"/>
            <a:ext cx="373654" cy="369068"/>
            <a:chOff x="-41530375" y="3218800"/>
            <a:chExt cx="319800" cy="315875"/>
          </a:xfrm>
        </p:grpSpPr>
        <p:sp>
          <p:nvSpPr>
            <p:cNvPr id="5936" name="Google Shape;5936;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8" name="Google Shape;5938;p73"/>
          <p:cNvGrpSpPr/>
          <p:nvPr/>
        </p:nvGrpSpPr>
        <p:grpSpPr>
          <a:xfrm>
            <a:off x="2564607" y="1824351"/>
            <a:ext cx="369068" cy="289004"/>
            <a:chOff x="-41526450" y="3653375"/>
            <a:chExt cx="315875" cy="247350"/>
          </a:xfrm>
        </p:grpSpPr>
        <p:sp>
          <p:nvSpPr>
            <p:cNvPr id="5939" name="Google Shape;5939;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73"/>
          <p:cNvGrpSpPr/>
          <p:nvPr/>
        </p:nvGrpSpPr>
        <p:grpSpPr>
          <a:xfrm>
            <a:off x="2565994" y="2187015"/>
            <a:ext cx="366293" cy="369974"/>
            <a:chOff x="-41526450" y="3951100"/>
            <a:chExt cx="313500" cy="316650"/>
          </a:xfrm>
        </p:grpSpPr>
        <p:sp>
          <p:nvSpPr>
            <p:cNvPr id="5942" name="Google Shape;5942;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73"/>
          <p:cNvGrpSpPr/>
          <p:nvPr/>
        </p:nvGrpSpPr>
        <p:grpSpPr>
          <a:xfrm>
            <a:off x="1331249" y="2681144"/>
            <a:ext cx="339595" cy="371814"/>
            <a:chOff x="-39625900" y="3238300"/>
            <a:chExt cx="290650" cy="318225"/>
          </a:xfrm>
        </p:grpSpPr>
        <p:sp>
          <p:nvSpPr>
            <p:cNvPr id="5946" name="Google Shape;5946;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8" name="Google Shape;5948;p73"/>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9" name="Google Shape;5949;p73"/>
          <p:cNvGrpSpPr/>
          <p:nvPr/>
        </p:nvGrpSpPr>
        <p:grpSpPr>
          <a:xfrm>
            <a:off x="1325300" y="3597605"/>
            <a:ext cx="366293" cy="370441"/>
            <a:chOff x="-39647175" y="3972000"/>
            <a:chExt cx="313500" cy="317050"/>
          </a:xfrm>
        </p:grpSpPr>
        <p:sp>
          <p:nvSpPr>
            <p:cNvPr id="5950" name="Google Shape;5950;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73"/>
          <p:cNvGrpSpPr/>
          <p:nvPr/>
        </p:nvGrpSpPr>
        <p:grpSpPr>
          <a:xfrm>
            <a:off x="3494427" y="2661603"/>
            <a:ext cx="375495" cy="370879"/>
            <a:chOff x="-37808850" y="3221575"/>
            <a:chExt cx="321375" cy="317425"/>
          </a:xfrm>
        </p:grpSpPr>
        <p:sp>
          <p:nvSpPr>
            <p:cNvPr id="5954" name="Google Shape;5954;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73"/>
          <p:cNvGrpSpPr/>
          <p:nvPr/>
        </p:nvGrpSpPr>
        <p:grpSpPr>
          <a:xfrm>
            <a:off x="3503201" y="3183634"/>
            <a:ext cx="372749" cy="241158"/>
            <a:chOff x="-37806500" y="3643030"/>
            <a:chExt cx="319025" cy="206400"/>
          </a:xfrm>
        </p:grpSpPr>
        <p:sp>
          <p:nvSpPr>
            <p:cNvPr id="5957" name="Google Shape;5957;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73"/>
          <p:cNvGrpSpPr/>
          <p:nvPr/>
        </p:nvGrpSpPr>
        <p:grpSpPr>
          <a:xfrm>
            <a:off x="3505508" y="3575931"/>
            <a:ext cx="368134" cy="371814"/>
            <a:chOff x="-37804925" y="3953450"/>
            <a:chExt cx="315075" cy="318225"/>
          </a:xfrm>
        </p:grpSpPr>
        <p:sp>
          <p:nvSpPr>
            <p:cNvPr id="5960" name="Google Shape;5960;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3" name="Google Shape;5963;p73"/>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4" name="Google Shape;5964;p73"/>
          <p:cNvGrpSpPr/>
          <p:nvPr/>
        </p:nvGrpSpPr>
        <p:grpSpPr>
          <a:xfrm>
            <a:off x="4860977" y="1328538"/>
            <a:ext cx="355663" cy="308725"/>
            <a:chOff x="-28462125" y="3199700"/>
            <a:chExt cx="298550" cy="259150"/>
          </a:xfrm>
        </p:grpSpPr>
        <p:sp>
          <p:nvSpPr>
            <p:cNvPr id="5965" name="Google Shape;5965;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73"/>
          <p:cNvGrpSpPr/>
          <p:nvPr/>
        </p:nvGrpSpPr>
        <p:grpSpPr>
          <a:xfrm>
            <a:off x="4861930" y="1763228"/>
            <a:ext cx="353757" cy="352833"/>
            <a:chOff x="-28461325" y="3545475"/>
            <a:chExt cx="296950" cy="296175"/>
          </a:xfrm>
        </p:grpSpPr>
        <p:sp>
          <p:nvSpPr>
            <p:cNvPr id="5969" name="Google Shape;5969;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73"/>
          <p:cNvGrpSpPr/>
          <p:nvPr/>
        </p:nvGrpSpPr>
        <p:grpSpPr>
          <a:xfrm>
            <a:off x="4858162" y="2213272"/>
            <a:ext cx="361292" cy="352803"/>
            <a:chOff x="-28463700" y="3914875"/>
            <a:chExt cx="303275" cy="296150"/>
          </a:xfrm>
        </p:grpSpPr>
        <p:sp>
          <p:nvSpPr>
            <p:cNvPr id="5976" name="Google Shape;5976;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73"/>
          <p:cNvGrpSpPr/>
          <p:nvPr/>
        </p:nvGrpSpPr>
        <p:grpSpPr>
          <a:xfrm>
            <a:off x="7092947" y="1369355"/>
            <a:ext cx="351880" cy="227092"/>
            <a:chOff x="-26573400" y="3224125"/>
            <a:chExt cx="295375" cy="190625"/>
          </a:xfrm>
        </p:grpSpPr>
        <p:sp>
          <p:nvSpPr>
            <p:cNvPr id="5979" name="Google Shape;5979;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73"/>
          <p:cNvGrpSpPr/>
          <p:nvPr/>
        </p:nvGrpSpPr>
        <p:grpSpPr>
          <a:xfrm>
            <a:off x="7092947" y="1763690"/>
            <a:ext cx="351880" cy="351910"/>
            <a:chOff x="-26573400" y="3546250"/>
            <a:chExt cx="295375" cy="295400"/>
          </a:xfrm>
        </p:grpSpPr>
        <p:sp>
          <p:nvSpPr>
            <p:cNvPr id="5982" name="Google Shape;5982;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3"/>
          <p:cNvGrpSpPr/>
          <p:nvPr/>
        </p:nvGrpSpPr>
        <p:grpSpPr>
          <a:xfrm>
            <a:off x="7081228" y="2213599"/>
            <a:ext cx="375319" cy="352148"/>
            <a:chOff x="-26583625" y="3917025"/>
            <a:chExt cx="315050" cy="295600"/>
          </a:xfrm>
        </p:grpSpPr>
        <p:sp>
          <p:nvSpPr>
            <p:cNvPr id="5988" name="Google Shape;5988;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2" name="Google Shape;5992;p73"/>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3" name="Google Shape;5993;p73"/>
          <p:cNvGrpSpPr/>
          <p:nvPr/>
        </p:nvGrpSpPr>
        <p:grpSpPr>
          <a:xfrm>
            <a:off x="5779742" y="3172629"/>
            <a:ext cx="289039" cy="352833"/>
            <a:chOff x="-24694925" y="3518700"/>
            <a:chExt cx="242625" cy="296175"/>
          </a:xfrm>
        </p:grpSpPr>
        <p:sp>
          <p:nvSpPr>
            <p:cNvPr id="5994" name="Google Shape;5994;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73"/>
          <p:cNvGrpSpPr/>
          <p:nvPr/>
        </p:nvGrpSpPr>
        <p:grpSpPr>
          <a:xfrm>
            <a:off x="5779280" y="3622657"/>
            <a:ext cx="289962" cy="352833"/>
            <a:chOff x="-24709100" y="3888875"/>
            <a:chExt cx="243400" cy="296175"/>
          </a:xfrm>
        </p:grpSpPr>
        <p:sp>
          <p:nvSpPr>
            <p:cNvPr id="5999" name="Google Shape;5999;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2" name="Google Shape;6002;p73"/>
          <p:cNvGrpSpPr/>
          <p:nvPr/>
        </p:nvGrpSpPr>
        <p:grpSpPr>
          <a:xfrm>
            <a:off x="7979280" y="2695320"/>
            <a:ext cx="356556" cy="349557"/>
            <a:chOff x="-22863675" y="3131775"/>
            <a:chExt cx="299300" cy="293425"/>
          </a:xfrm>
        </p:grpSpPr>
        <p:sp>
          <p:nvSpPr>
            <p:cNvPr id="6003" name="Google Shape;6003;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3"/>
          <p:cNvGrpSpPr/>
          <p:nvPr/>
        </p:nvGrpSpPr>
        <p:grpSpPr>
          <a:xfrm>
            <a:off x="5322144" y="1306499"/>
            <a:ext cx="310602" cy="352803"/>
            <a:chOff x="-28069875" y="3175300"/>
            <a:chExt cx="260725" cy="296150"/>
          </a:xfrm>
        </p:grpSpPr>
        <p:sp>
          <p:nvSpPr>
            <p:cNvPr id="6007" name="Google Shape;6007;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73"/>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73"/>
          <p:cNvGrpSpPr/>
          <p:nvPr/>
        </p:nvGrpSpPr>
        <p:grpSpPr>
          <a:xfrm>
            <a:off x="5363423" y="2213733"/>
            <a:ext cx="228045" cy="351880"/>
            <a:chOff x="-28032075" y="3916450"/>
            <a:chExt cx="191425" cy="295375"/>
          </a:xfrm>
        </p:grpSpPr>
        <p:sp>
          <p:nvSpPr>
            <p:cNvPr id="6018" name="Google Shape;6018;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73"/>
          <p:cNvGrpSpPr/>
          <p:nvPr/>
        </p:nvGrpSpPr>
        <p:grpSpPr>
          <a:xfrm>
            <a:off x="7528769" y="1306484"/>
            <a:ext cx="352833" cy="352833"/>
            <a:chOff x="-26201650" y="3176075"/>
            <a:chExt cx="296175" cy="296175"/>
          </a:xfrm>
        </p:grpSpPr>
        <p:sp>
          <p:nvSpPr>
            <p:cNvPr id="6022" name="Google Shape;6022;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73"/>
          <p:cNvGrpSpPr/>
          <p:nvPr/>
        </p:nvGrpSpPr>
        <p:grpSpPr>
          <a:xfrm>
            <a:off x="7528293" y="1763705"/>
            <a:ext cx="353786" cy="351880"/>
            <a:chOff x="-26204800" y="3547050"/>
            <a:chExt cx="296975" cy="295375"/>
          </a:xfrm>
        </p:grpSpPr>
        <p:sp>
          <p:nvSpPr>
            <p:cNvPr id="6025" name="Google Shape;6025;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7" name="Google Shape;6027;p73"/>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8" name="Google Shape;6028;p73"/>
          <p:cNvGrpSpPr/>
          <p:nvPr/>
        </p:nvGrpSpPr>
        <p:grpSpPr>
          <a:xfrm>
            <a:off x="6199548" y="2693683"/>
            <a:ext cx="345328" cy="352833"/>
            <a:chOff x="-24353875" y="3147725"/>
            <a:chExt cx="289875" cy="296175"/>
          </a:xfrm>
        </p:grpSpPr>
        <p:sp>
          <p:nvSpPr>
            <p:cNvPr id="6029" name="Google Shape;6029;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73"/>
          <p:cNvGrpSpPr/>
          <p:nvPr/>
        </p:nvGrpSpPr>
        <p:grpSpPr>
          <a:xfrm>
            <a:off x="6207530" y="3173090"/>
            <a:ext cx="329365" cy="351910"/>
            <a:chOff x="-24344425" y="3519475"/>
            <a:chExt cx="276475" cy="295400"/>
          </a:xfrm>
        </p:grpSpPr>
        <p:sp>
          <p:nvSpPr>
            <p:cNvPr id="6032" name="Google Shape;6032;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4" name="Google Shape;6034;p73"/>
          <p:cNvGrpSpPr/>
          <p:nvPr/>
        </p:nvGrpSpPr>
        <p:grpSpPr>
          <a:xfrm>
            <a:off x="6197210" y="3625010"/>
            <a:ext cx="350004" cy="348128"/>
            <a:chOff x="-24353075" y="3891250"/>
            <a:chExt cx="293800" cy="292225"/>
          </a:xfrm>
        </p:grpSpPr>
        <p:sp>
          <p:nvSpPr>
            <p:cNvPr id="6035" name="Google Shape;6035;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7" name="Google Shape;6037;p73"/>
          <p:cNvGrpSpPr/>
          <p:nvPr/>
        </p:nvGrpSpPr>
        <p:grpSpPr>
          <a:xfrm>
            <a:off x="7980681" y="3173313"/>
            <a:ext cx="353757" cy="351463"/>
            <a:chOff x="-22845575" y="3504075"/>
            <a:chExt cx="296950" cy="295025"/>
          </a:xfrm>
        </p:grpSpPr>
        <p:sp>
          <p:nvSpPr>
            <p:cNvPr id="6038" name="Google Shape;6038;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73"/>
          <p:cNvGrpSpPr/>
          <p:nvPr/>
        </p:nvGrpSpPr>
        <p:grpSpPr>
          <a:xfrm>
            <a:off x="5773862" y="1306961"/>
            <a:ext cx="299344" cy="351880"/>
            <a:chOff x="-27691025" y="3175300"/>
            <a:chExt cx="251275" cy="295375"/>
          </a:xfrm>
        </p:grpSpPr>
        <p:sp>
          <p:nvSpPr>
            <p:cNvPr id="6041" name="Google Shape;6041;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73"/>
          <p:cNvGrpSpPr/>
          <p:nvPr/>
        </p:nvGrpSpPr>
        <p:grpSpPr>
          <a:xfrm>
            <a:off x="5746179" y="1825637"/>
            <a:ext cx="354710" cy="228015"/>
            <a:chOff x="-27721750" y="3598250"/>
            <a:chExt cx="297750" cy="191400"/>
          </a:xfrm>
        </p:grpSpPr>
        <p:sp>
          <p:nvSpPr>
            <p:cNvPr id="6046" name="Google Shape;6046;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73"/>
          <p:cNvGrpSpPr/>
          <p:nvPr/>
        </p:nvGrpSpPr>
        <p:grpSpPr>
          <a:xfrm>
            <a:off x="5747579" y="2219183"/>
            <a:ext cx="351910" cy="340980"/>
            <a:chOff x="-27719400" y="3925600"/>
            <a:chExt cx="295400" cy="286225"/>
          </a:xfrm>
        </p:grpSpPr>
        <p:sp>
          <p:nvSpPr>
            <p:cNvPr id="6049" name="Google Shape;6049;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73"/>
          <p:cNvGrpSpPr/>
          <p:nvPr/>
        </p:nvGrpSpPr>
        <p:grpSpPr>
          <a:xfrm>
            <a:off x="7968851" y="1306023"/>
            <a:ext cx="353757" cy="353757"/>
            <a:chOff x="-25834600" y="3176875"/>
            <a:chExt cx="296950" cy="296950"/>
          </a:xfrm>
        </p:grpSpPr>
        <p:sp>
          <p:nvSpPr>
            <p:cNvPr id="6052" name="Google Shape;6052;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73"/>
          <p:cNvGrpSpPr/>
          <p:nvPr/>
        </p:nvGrpSpPr>
        <p:grpSpPr>
          <a:xfrm>
            <a:off x="7968851" y="1774024"/>
            <a:ext cx="353757" cy="331241"/>
            <a:chOff x="-25834600" y="3564375"/>
            <a:chExt cx="296950" cy="278050"/>
          </a:xfrm>
        </p:grpSpPr>
        <p:sp>
          <p:nvSpPr>
            <p:cNvPr id="6058" name="Google Shape;6058;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73"/>
          <p:cNvGrpSpPr/>
          <p:nvPr/>
        </p:nvGrpSpPr>
        <p:grpSpPr>
          <a:xfrm>
            <a:off x="7966974" y="2213376"/>
            <a:ext cx="357509" cy="352595"/>
            <a:chOff x="-25834600" y="3915850"/>
            <a:chExt cx="300100" cy="295975"/>
          </a:xfrm>
        </p:grpSpPr>
        <p:sp>
          <p:nvSpPr>
            <p:cNvPr id="6067" name="Google Shape;6067;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73"/>
          <p:cNvGrpSpPr/>
          <p:nvPr/>
        </p:nvGrpSpPr>
        <p:grpSpPr>
          <a:xfrm>
            <a:off x="6702402" y="2694606"/>
            <a:ext cx="228968" cy="350987"/>
            <a:chOff x="-23930925" y="3149300"/>
            <a:chExt cx="192200" cy="294625"/>
          </a:xfrm>
        </p:grpSpPr>
        <p:sp>
          <p:nvSpPr>
            <p:cNvPr id="6071" name="Google Shape;6071;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5" name="Google Shape;6075;p73"/>
          <p:cNvGrpSpPr/>
          <p:nvPr/>
        </p:nvGrpSpPr>
        <p:grpSpPr>
          <a:xfrm>
            <a:off x="6659232" y="3173090"/>
            <a:ext cx="315307" cy="351910"/>
            <a:chOff x="-23962425" y="3519475"/>
            <a:chExt cx="264675" cy="295400"/>
          </a:xfrm>
        </p:grpSpPr>
        <p:sp>
          <p:nvSpPr>
            <p:cNvPr id="6076" name="Google Shape;6076;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8" name="Google Shape;6078;p73"/>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9" name="Google Shape;6079;p73"/>
          <p:cNvGrpSpPr/>
          <p:nvPr/>
        </p:nvGrpSpPr>
        <p:grpSpPr>
          <a:xfrm>
            <a:off x="8037908" y="3623134"/>
            <a:ext cx="239302" cy="351880"/>
            <a:chOff x="-22788075" y="3904625"/>
            <a:chExt cx="200875" cy="295375"/>
          </a:xfrm>
        </p:grpSpPr>
        <p:sp>
          <p:nvSpPr>
            <p:cNvPr id="6080" name="Google Shape;6080;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3"/>
          <p:cNvGrpSpPr/>
          <p:nvPr/>
        </p:nvGrpSpPr>
        <p:grpSpPr>
          <a:xfrm>
            <a:off x="6193206" y="1306499"/>
            <a:ext cx="354710" cy="352803"/>
            <a:chOff x="-27351575" y="3175300"/>
            <a:chExt cx="297750" cy="296150"/>
          </a:xfrm>
        </p:grpSpPr>
        <p:sp>
          <p:nvSpPr>
            <p:cNvPr id="6085" name="Google Shape;6085;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3"/>
          <p:cNvGrpSpPr/>
          <p:nvPr/>
        </p:nvGrpSpPr>
        <p:grpSpPr>
          <a:xfrm>
            <a:off x="6235914" y="1763109"/>
            <a:ext cx="269293" cy="353072"/>
            <a:chOff x="-27313750" y="3545275"/>
            <a:chExt cx="226050" cy="296375"/>
          </a:xfrm>
        </p:grpSpPr>
        <p:sp>
          <p:nvSpPr>
            <p:cNvPr id="6090" name="Google Shape;6090;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73"/>
          <p:cNvGrpSpPr/>
          <p:nvPr/>
        </p:nvGrpSpPr>
        <p:grpSpPr>
          <a:xfrm>
            <a:off x="6193206" y="2211380"/>
            <a:ext cx="354710" cy="356586"/>
            <a:chOff x="-27351575" y="3915650"/>
            <a:chExt cx="297750" cy="299325"/>
          </a:xfrm>
        </p:grpSpPr>
        <p:sp>
          <p:nvSpPr>
            <p:cNvPr id="6094" name="Google Shape;6094;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73"/>
          <p:cNvGrpSpPr/>
          <p:nvPr/>
        </p:nvGrpSpPr>
        <p:grpSpPr>
          <a:xfrm>
            <a:off x="4880696" y="2693579"/>
            <a:ext cx="319060" cy="353042"/>
            <a:chOff x="-25445525" y="3175900"/>
            <a:chExt cx="267825" cy="296350"/>
          </a:xfrm>
        </p:grpSpPr>
        <p:sp>
          <p:nvSpPr>
            <p:cNvPr id="6097" name="Google Shape;6097;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73"/>
          <p:cNvGrpSpPr/>
          <p:nvPr/>
        </p:nvGrpSpPr>
        <p:grpSpPr>
          <a:xfrm>
            <a:off x="4862410" y="3183902"/>
            <a:ext cx="355633" cy="330288"/>
            <a:chOff x="-25465200" y="3565175"/>
            <a:chExt cx="298525" cy="277250"/>
          </a:xfrm>
        </p:grpSpPr>
        <p:sp>
          <p:nvSpPr>
            <p:cNvPr id="6101" name="Google Shape;6101;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73"/>
          <p:cNvGrpSpPr/>
          <p:nvPr/>
        </p:nvGrpSpPr>
        <p:grpSpPr>
          <a:xfrm>
            <a:off x="4861948" y="3623432"/>
            <a:ext cx="356556" cy="351285"/>
            <a:chOff x="-25465200" y="3916150"/>
            <a:chExt cx="299300" cy="294875"/>
          </a:xfrm>
        </p:grpSpPr>
        <p:sp>
          <p:nvSpPr>
            <p:cNvPr id="6104" name="Google Shape;6104;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73"/>
          <p:cNvGrpSpPr/>
          <p:nvPr/>
        </p:nvGrpSpPr>
        <p:grpSpPr>
          <a:xfrm>
            <a:off x="7089388" y="2693698"/>
            <a:ext cx="351880" cy="352803"/>
            <a:chOff x="-23615075" y="3148525"/>
            <a:chExt cx="295375" cy="296150"/>
          </a:xfrm>
        </p:grpSpPr>
        <p:sp>
          <p:nvSpPr>
            <p:cNvPr id="6107" name="Google Shape;6107;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1" name="Google Shape;6111;p73"/>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2" name="Google Shape;6112;p73"/>
          <p:cNvGrpSpPr/>
          <p:nvPr/>
        </p:nvGrpSpPr>
        <p:grpSpPr>
          <a:xfrm>
            <a:off x="7088911" y="3632977"/>
            <a:ext cx="352833" cy="332194"/>
            <a:chOff x="-23615075" y="3906200"/>
            <a:chExt cx="296175" cy="278850"/>
          </a:xfrm>
        </p:grpSpPr>
        <p:sp>
          <p:nvSpPr>
            <p:cNvPr id="6113" name="Google Shape;6113;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6" name="Google Shape;6116;p73"/>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7" name="Google Shape;6117;p73"/>
          <p:cNvGrpSpPr/>
          <p:nvPr/>
        </p:nvGrpSpPr>
        <p:grpSpPr>
          <a:xfrm>
            <a:off x="6637880" y="1306618"/>
            <a:ext cx="353757" cy="352565"/>
            <a:chOff x="-26980600" y="3175500"/>
            <a:chExt cx="296950" cy="295950"/>
          </a:xfrm>
        </p:grpSpPr>
        <p:sp>
          <p:nvSpPr>
            <p:cNvPr id="6118" name="Google Shape;6118;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1" name="Google Shape;6121;p73"/>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2" name="Google Shape;6122;p73"/>
          <p:cNvGrpSpPr/>
          <p:nvPr/>
        </p:nvGrpSpPr>
        <p:grpSpPr>
          <a:xfrm>
            <a:off x="6638357" y="2245154"/>
            <a:ext cx="352803" cy="289039"/>
            <a:chOff x="-26981375" y="3951875"/>
            <a:chExt cx="296150" cy="242625"/>
          </a:xfrm>
        </p:grpSpPr>
        <p:sp>
          <p:nvSpPr>
            <p:cNvPr id="6123" name="Google Shape;6123;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6" name="Google Shape;6126;p73"/>
          <p:cNvGrpSpPr/>
          <p:nvPr/>
        </p:nvGrpSpPr>
        <p:grpSpPr>
          <a:xfrm>
            <a:off x="5303399" y="2692745"/>
            <a:ext cx="351910" cy="354710"/>
            <a:chOff x="-25094250" y="3176075"/>
            <a:chExt cx="295400" cy="297750"/>
          </a:xfrm>
        </p:grpSpPr>
        <p:sp>
          <p:nvSpPr>
            <p:cNvPr id="6127" name="Google Shape;6127;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73"/>
          <p:cNvGrpSpPr/>
          <p:nvPr/>
        </p:nvGrpSpPr>
        <p:grpSpPr>
          <a:xfrm>
            <a:off x="5303399" y="3173106"/>
            <a:ext cx="351910" cy="351880"/>
            <a:chOff x="-25094250" y="3547050"/>
            <a:chExt cx="295400" cy="295375"/>
          </a:xfrm>
        </p:grpSpPr>
        <p:sp>
          <p:nvSpPr>
            <p:cNvPr id="6131" name="Google Shape;6131;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6" name="Google Shape;6136;p73"/>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7" name="Google Shape;6137;p73"/>
          <p:cNvGrpSpPr/>
          <p:nvPr/>
        </p:nvGrpSpPr>
        <p:grpSpPr>
          <a:xfrm>
            <a:off x="7535476" y="2693698"/>
            <a:ext cx="352803" cy="352803"/>
            <a:chOff x="-23245675" y="3148525"/>
            <a:chExt cx="296150" cy="296150"/>
          </a:xfrm>
        </p:grpSpPr>
        <p:sp>
          <p:nvSpPr>
            <p:cNvPr id="6138" name="Google Shape;6138;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1" name="Google Shape;6141;p73"/>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42" name="Google Shape;6142;p73"/>
          <p:cNvGrpSpPr/>
          <p:nvPr/>
        </p:nvGrpSpPr>
        <p:grpSpPr>
          <a:xfrm>
            <a:off x="7535938" y="3622672"/>
            <a:ext cx="351880" cy="352803"/>
            <a:chOff x="-23244900" y="3888100"/>
            <a:chExt cx="295375" cy="296150"/>
          </a:xfrm>
        </p:grpSpPr>
        <p:sp>
          <p:nvSpPr>
            <p:cNvPr id="6143" name="Google Shape;6143;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4" name="Google Shape;6154;p73"/>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6156" name="Google Shape;6156;p7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60"/>
        <p:cNvGrpSpPr/>
        <p:nvPr/>
      </p:nvGrpSpPr>
      <p:grpSpPr>
        <a:xfrm>
          <a:off x="0" y="0"/>
          <a:ext cx="0" cy="0"/>
          <a:chOff x="0" y="0"/>
          <a:chExt cx="0" cy="0"/>
        </a:xfrm>
      </p:grpSpPr>
      <p:sp>
        <p:nvSpPr>
          <p:cNvPr id="6161" name="Google Shape;6161;p74"/>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2" name="Google Shape;6162;p74"/>
          <p:cNvGrpSpPr/>
          <p:nvPr/>
        </p:nvGrpSpPr>
        <p:grpSpPr>
          <a:xfrm>
            <a:off x="850004" y="1823018"/>
            <a:ext cx="367261" cy="367261"/>
            <a:chOff x="-65145700" y="3727425"/>
            <a:chExt cx="317425" cy="317425"/>
          </a:xfrm>
        </p:grpSpPr>
        <p:sp>
          <p:nvSpPr>
            <p:cNvPr id="6163" name="Google Shape;6163;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4"/>
          <p:cNvGrpSpPr/>
          <p:nvPr/>
        </p:nvGrpSpPr>
        <p:grpSpPr>
          <a:xfrm>
            <a:off x="853201" y="2251933"/>
            <a:ext cx="360868" cy="367261"/>
            <a:chOff x="-65144125" y="4094450"/>
            <a:chExt cx="311900" cy="317425"/>
          </a:xfrm>
        </p:grpSpPr>
        <p:sp>
          <p:nvSpPr>
            <p:cNvPr id="6166" name="Google Shape;6166;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9" name="Google Shape;6169;p74"/>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0" name="Google Shape;6170;p74"/>
          <p:cNvGrpSpPr/>
          <p:nvPr/>
        </p:nvGrpSpPr>
        <p:grpSpPr>
          <a:xfrm>
            <a:off x="3056770" y="1822628"/>
            <a:ext cx="370645" cy="368042"/>
            <a:chOff x="-63250675" y="3744075"/>
            <a:chExt cx="320350" cy="318100"/>
          </a:xfrm>
        </p:grpSpPr>
        <p:sp>
          <p:nvSpPr>
            <p:cNvPr id="6171" name="Google Shape;6171;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74"/>
          <p:cNvGrpSpPr/>
          <p:nvPr/>
        </p:nvGrpSpPr>
        <p:grpSpPr>
          <a:xfrm>
            <a:off x="3058462" y="2251933"/>
            <a:ext cx="367261" cy="367261"/>
            <a:chOff x="-63250675" y="4110200"/>
            <a:chExt cx="317425" cy="317425"/>
          </a:xfrm>
        </p:grpSpPr>
        <p:sp>
          <p:nvSpPr>
            <p:cNvPr id="6175" name="Google Shape;6175;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4"/>
          <p:cNvGrpSpPr/>
          <p:nvPr/>
        </p:nvGrpSpPr>
        <p:grpSpPr>
          <a:xfrm>
            <a:off x="1737509" y="2749028"/>
            <a:ext cx="359075" cy="358844"/>
            <a:chOff x="-61351725" y="3372400"/>
            <a:chExt cx="310350" cy="310150"/>
          </a:xfrm>
        </p:grpSpPr>
        <p:sp>
          <p:nvSpPr>
            <p:cNvPr id="6185" name="Google Shape;6185;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8" name="Google Shape;6188;p74"/>
          <p:cNvGrpSpPr/>
          <p:nvPr/>
        </p:nvGrpSpPr>
        <p:grpSpPr>
          <a:xfrm>
            <a:off x="1733864" y="3212084"/>
            <a:ext cx="366364" cy="333534"/>
            <a:chOff x="-61354875" y="3751050"/>
            <a:chExt cx="316650" cy="288275"/>
          </a:xfrm>
        </p:grpSpPr>
        <p:sp>
          <p:nvSpPr>
            <p:cNvPr id="6189" name="Google Shape;6189;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74"/>
          <p:cNvGrpSpPr/>
          <p:nvPr/>
        </p:nvGrpSpPr>
        <p:grpSpPr>
          <a:xfrm>
            <a:off x="1733864" y="3653724"/>
            <a:ext cx="366364" cy="367290"/>
            <a:chOff x="-61354875" y="4101525"/>
            <a:chExt cx="316650" cy="317450"/>
          </a:xfrm>
        </p:grpSpPr>
        <p:sp>
          <p:nvSpPr>
            <p:cNvPr id="6193" name="Google Shape;6193;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4"/>
          <p:cNvGrpSpPr/>
          <p:nvPr/>
        </p:nvGrpSpPr>
        <p:grpSpPr>
          <a:xfrm>
            <a:off x="3950299" y="2745600"/>
            <a:ext cx="368157" cy="365699"/>
            <a:chOff x="-59470075" y="3308975"/>
            <a:chExt cx="318200" cy="316075"/>
          </a:xfrm>
        </p:grpSpPr>
        <p:sp>
          <p:nvSpPr>
            <p:cNvPr id="6196" name="Google Shape;6196;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74"/>
          <p:cNvGrpSpPr/>
          <p:nvPr/>
        </p:nvGrpSpPr>
        <p:grpSpPr>
          <a:xfrm>
            <a:off x="1295729" y="1381305"/>
            <a:ext cx="367261" cy="364686"/>
            <a:chOff x="-64781025" y="3361050"/>
            <a:chExt cx="317425" cy="315200"/>
          </a:xfrm>
        </p:grpSpPr>
        <p:sp>
          <p:nvSpPr>
            <p:cNvPr id="6206" name="Google Shape;6206;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0" name="Google Shape;6210;p74"/>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4"/>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4"/>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3" name="Google Shape;6213;p74"/>
          <p:cNvGrpSpPr/>
          <p:nvPr/>
        </p:nvGrpSpPr>
        <p:grpSpPr>
          <a:xfrm>
            <a:off x="3500129" y="1822744"/>
            <a:ext cx="382765" cy="367810"/>
            <a:chOff x="-62890750" y="3747425"/>
            <a:chExt cx="330825" cy="317900"/>
          </a:xfrm>
        </p:grpSpPr>
        <p:sp>
          <p:nvSpPr>
            <p:cNvPr id="6214" name="Google Shape;6214;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74"/>
          <p:cNvGrpSpPr/>
          <p:nvPr/>
        </p:nvGrpSpPr>
        <p:grpSpPr>
          <a:xfrm>
            <a:off x="3507881" y="2252381"/>
            <a:ext cx="367261" cy="366364"/>
            <a:chOff x="-62884425" y="4111775"/>
            <a:chExt cx="317425" cy="316650"/>
          </a:xfrm>
        </p:grpSpPr>
        <p:sp>
          <p:nvSpPr>
            <p:cNvPr id="6229" name="Google Shape;6229;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74"/>
          <p:cNvGrpSpPr/>
          <p:nvPr/>
        </p:nvGrpSpPr>
        <p:grpSpPr>
          <a:xfrm>
            <a:off x="2180515" y="2748450"/>
            <a:ext cx="365438" cy="360001"/>
            <a:chOff x="-60991775" y="3376900"/>
            <a:chExt cx="315850" cy="311150"/>
          </a:xfrm>
        </p:grpSpPr>
        <p:sp>
          <p:nvSpPr>
            <p:cNvPr id="6232" name="Google Shape;6232;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5" name="Google Shape;6235;p74"/>
          <p:cNvGrpSpPr/>
          <p:nvPr/>
        </p:nvGrpSpPr>
        <p:grpSpPr>
          <a:xfrm>
            <a:off x="2180052" y="3199314"/>
            <a:ext cx="366364" cy="359075"/>
            <a:chOff x="-60988625" y="3740800"/>
            <a:chExt cx="316650" cy="310350"/>
          </a:xfrm>
        </p:grpSpPr>
        <p:sp>
          <p:nvSpPr>
            <p:cNvPr id="6236" name="Google Shape;6236;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74"/>
          <p:cNvGrpSpPr/>
          <p:nvPr/>
        </p:nvGrpSpPr>
        <p:grpSpPr>
          <a:xfrm>
            <a:off x="2180052" y="3654765"/>
            <a:ext cx="366364" cy="365207"/>
            <a:chOff x="-60987850" y="4100950"/>
            <a:chExt cx="316650" cy="315650"/>
          </a:xfrm>
        </p:grpSpPr>
        <p:sp>
          <p:nvSpPr>
            <p:cNvPr id="6240" name="Google Shape;6240;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74"/>
          <p:cNvGrpSpPr/>
          <p:nvPr/>
        </p:nvGrpSpPr>
        <p:grpSpPr>
          <a:xfrm>
            <a:off x="3949836" y="3200225"/>
            <a:ext cx="369083" cy="357253"/>
            <a:chOff x="-59447250" y="3706150"/>
            <a:chExt cx="319000" cy="308775"/>
          </a:xfrm>
        </p:grpSpPr>
        <p:sp>
          <p:nvSpPr>
            <p:cNvPr id="6246" name="Google Shape;6246;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0" name="Google Shape;6250;p74"/>
          <p:cNvGrpSpPr/>
          <p:nvPr/>
        </p:nvGrpSpPr>
        <p:grpSpPr>
          <a:xfrm>
            <a:off x="1738564" y="1381536"/>
            <a:ext cx="368186" cy="364224"/>
            <a:chOff x="-64406125" y="3362225"/>
            <a:chExt cx="318225" cy="314800"/>
          </a:xfrm>
        </p:grpSpPr>
        <p:sp>
          <p:nvSpPr>
            <p:cNvPr id="6251" name="Google Shape;6251;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74"/>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4" name="Google Shape;6254;p74"/>
          <p:cNvGrpSpPr/>
          <p:nvPr/>
        </p:nvGrpSpPr>
        <p:grpSpPr>
          <a:xfrm>
            <a:off x="1739027" y="2252381"/>
            <a:ext cx="367261" cy="366364"/>
            <a:chOff x="-64410850" y="4094450"/>
            <a:chExt cx="317425" cy="316650"/>
          </a:xfrm>
        </p:grpSpPr>
        <p:sp>
          <p:nvSpPr>
            <p:cNvPr id="6255" name="Google Shape;6255;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8" name="Google Shape;6258;p74"/>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9" name="Google Shape;6259;p74"/>
          <p:cNvGrpSpPr/>
          <p:nvPr/>
        </p:nvGrpSpPr>
        <p:grpSpPr>
          <a:xfrm>
            <a:off x="3960575" y="1822454"/>
            <a:ext cx="365467" cy="368389"/>
            <a:chOff x="-62516625" y="3743175"/>
            <a:chExt cx="315875" cy="318400"/>
          </a:xfrm>
        </p:grpSpPr>
        <p:sp>
          <p:nvSpPr>
            <p:cNvPr id="6260" name="Google Shape;6260;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74"/>
          <p:cNvGrpSpPr/>
          <p:nvPr/>
        </p:nvGrpSpPr>
        <p:grpSpPr>
          <a:xfrm>
            <a:off x="3967415" y="2272426"/>
            <a:ext cx="351786" cy="326274"/>
            <a:chOff x="-62511900" y="4129100"/>
            <a:chExt cx="304050" cy="282000"/>
          </a:xfrm>
        </p:grpSpPr>
        <p:sp>
          <p:nvSpPr>
            <p:cNvPr id="6263" name="Google Shape;6263;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74"/>
          <p:cNvGrpSpPr/>
          <p:nvPr/>
        </p:nvGrpSpPr>
        <p:grpSpPr>
          <a:xfrm>
            <a:off x="2645537" y="2744820"/>
            <a:ext cx="310770" cy="367261"/>
            <a:chOff x="-60597975" y="3367475"/>
            <a:chExt cx="268600" cy="317425"/>
          </a:xfrm>
        </p:grpSpPr>
        <p:sp>
          <p:nvSpPr>
            <p:cNvPr id="6269" name="Google Shape;6269;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4" name="Google Shape;6274;p74"/>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5" name="Google Shape;6275;p74"/>
          <p:cNvGrpSpPr/>
          <p:nvPr/>
        </p:nvGrpSpPr>
        <p:grpSpPr>
          <a:xfrm>
            <a:off x="2617740" y="3706136"/>
            <a:ext cx="366364" cy="262465"/>
            <a:chOff x="-60621600" y="4145650"/>
            <a:chExt cx="316650" cy="226850"/>
          </a:xfrm>
        </p:grpSpPr>
        <p:sp>
          <p:nvSpPr>
            <p:cNvPr id="6276" name="Google Shape;6276;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74"/>
          <p:cNvGrpSpPr/>
          <p:nvPr/>
        </p:nvGrpSpPr>
        <p:grpSpPr>
          <a:xfrm>
            <a:off x="3954392" y="3654635"/>
            <a:ext cx="359972" cy="365467"/>
            <a:chOff x="-59400775" y="4084200"/>
            <a:chExt cx="311125" cy="315875"/>
          </a:xfrm>
        </p:grpSpPr>
        <p:sp>
          <p:nvSpPr>
            <p:cNvPr id="6280" name="Google Shape;6280;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6" name="Google Shape;6286;p74"/>
          <p:cNvGrpSpPr/>
          <p:nvPr/>
        </p:nvGrpSpPr>
        <p:grpSpPr>
          <a:xfrm>
            <a:off x="2178486" y="1380466"/>
            <a:ext cx="365438" cy="366364"/>
            <a:chOff x="-64044600" y="3360375"/>
            <a:chExt cx="315850" cy="316650"/>
          </a:xfrm>
        </p:grpSpPr>
        <p:sp>
          <p:nvSpPr>
            <p:cNvPr id="6287" name="Google Shape;6287;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74"/>
          <p:cNvGrpSpPr/>
          <p:nvPr/>
        </p:nvGrpSpPr>
        <p:grpSpPr>
          <a:xfrm>
            <a:off x="2204909" y="1823018"/>
            <a:ext cx="312592" cy="367261"/>
            <a:chOff x="-64022550" y="3727425"/>
            <a:chExt cx="270175" cy="317425"/>
          </a:xfrm>
        </p:grpSpPr>
        <p:sp>
          <p:nvSpPr>
            <p:cNvPr id="6291" name="Google Shape;6291;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74"/>
          <p:cNvGrpSpPr/>
          <p:nvPr/>
        </p:nvGrpSpPr>
        <p:grpSpPr>
          <a:xfrm>
            <a:off x="2229047" y="2251918"/>
            <a:ext cx="264317" cy="367290"/>
            <a:chOff x="-64001300" y="4093650"/>
            <a:chExt cx="228450" cy="317450"/>
          </a:xfrm>
        </p:grpSpPr>
        <p:sp>
          <p:nvSpPr>
            <p:cNvPr id="6295" name="Google Shape;6295;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74"/>
          <p:cNvGrpSpPr/>
          <p:nvPr/>
        </p:nvGrpSpPr>
        <p:grpSpPr>
          <a:xfrm>
            <a:off x="848051" y="2745210"/>
            <a:ext cx="359972" cy="366480"/>
            <a:chOff x="-62148800" y="3377700"/>
            <a:chExt cx="311125" cy="316750"/>
          </a:xfrm>
        </p:grpSpPr>
        <p:sp>
          <p:nvSpPr>
            <p:cNvPr id="6300" name="Google Shape;6300;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74"/>
          <p:cNvGrpSpPr/>
          <p:nvPr/>
        </p:nvGrpSpPr>
        <p:grpSpPr>
          <a:xfrm>
            <a:off x="843958" y="3195207"/>
            <a:ext cx="368157" cy="367290"/>
            <a:chOff x="-62154300" y="3743950"/>
            <a:chExt cx="318200" cy="317450"/>
          </a:xfrm>
        </p:grpSpPr>
        <p:sp>
          <p:nvSpPr>
            <p:cNvPr id="6303" name="Google Shape;6303;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74"/>
          <p:cNvGrpSpPr/>
          <p:nvPr/>
        </p:nvGrpSpPr>
        <p:grpSpPr>
          <a:xfrm>
            <a:off x="843944" y="3654187"/>
            <a:ext cx="368186" cy="366364"/>
            <a:chOff x="-62151950" y="4111775"/>
            <a:chExt cx="318225" cy="316650"/>
          </a:xfrm>
        </p:grpSpPr>
        <p:sp>
          <p:nvSpPr>
            <p:cNvPr id="6306" name="Google Shape;6306;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74"/>
          <p:cNvGrpSpPr/>
          <p:nvPr/>
        </p:nvGrpSpPr>
        <p:grpSpPr>
          <a:xfrm>
            <a:off x="3062568" y="2744733"/>
            <a:ext cx="368157" cy="367434"/>
            <a:chOff x="-60254550" y="3367325"/>
            <a:chExt cx="318200" cy="317575"/>
          </a:xfrm>
        </p:grpSpPr>
        <p:sp>
          <p:nvSpPr>
            <p:cNvPr id="6311" name="Google Shape;6311;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74"/>
          <p:cNvGrpSpPr/>
          <p:nvPr/>
        </p:nvGrpSpPr>
        <p:grpSpPr>
          <a:xfrm>
            <a:off x="3063465" y="3195727"/>
            <a:ext cx="366364" cy="366248"/>
            <a:chOff x="-60255350" y="3733825"/>
            <a:chExt cx="316650" cy="316550"/>
          </a:xfrm>
        </p:grpSpPr>
        <p:sp>
          <p:nvSpPr>
            <p:cNvPr id="6316" name="Google Shape;6316;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74"/>
          <p:cNvGrpSpPr/>
          <p:nvPr/>
        </p:nvGrpSpPr>
        <p:grpSpPr>
          <a:xfrm>
            <a:off x="3091262" y="3654635"/>
            <a:ext cx="310770" cy="365467"/>
            <a:chOff x="-60232500" y="4101525"/>
            <a:chExt cx="268600" cy="315875"/>
          </a:xfrm>
        </p:grpSpPr>
        <p:sp>
          <p:nvSpPr>
            <p:cNvPr id="6324" name="Google Shape;6324;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6" name="Google Shape;6326;p74"/>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7" name="Google Shape;6327;p74"/>
          <p:cNvGrpSpPr/>
          <p:nvPr/>
        </p:nvGrpSpPr>
        <p:grpSpPr>
          <a:xfrm>
            <a:off x="2624262" y="1380466"/>
            <a:ext cx="368186" cy="366364"/>
            <a:chOff x="-63679950" y="3360375"/>
            <a:chExt cx="318225" cy="316650"/>
          </a:xfrm>
        </p:grpSpPr>
        <p:sp>
          <p:nvSpPr>
            <p:cNvPr id="6328" name="Google Shape;6328;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74"/>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74"/>
          <p:cNvGrpSpPr/>
          <p:nvPr/>
        </p:nvGrpSpPr>
        <p:grpSpPr>
          <a:xfrm>
            <a:off x="2622889" y="2251803"/>
            <a:ext cx="370934" cy="367521"/>
            <a:chOff x="-63679950" y="4093450"/>
            <a:chExt cx="320600" cy="317650"/>
          </a:xfrm>
        </p:grpSpPr>
        <p:sp>
          <p:nvSpPr>
            <p:cNvPr id="6334" name="Google Shape;6334;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4"/>
          <p:cNvGrpSpPr/>
          <p:nvPr/>
        </p:nvGrpSpPr>
        <p:grpSpPr>
          <a:xfrm>
            <a:off x="1283006" y="2744805"/>
            <a:ext cx="366364" cy="367290"/>
            <a:chOff x="-61784125" y="3377700"/>
            <a:chExt cx="316650" cy="317450"/>
          </a:xfrm>
        </p:grpSpPr>
        <p:sp>
          <p:nvSpPr>
            <p:cNvPr id="6338" name="Google Shape;6338;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4"/>
          <p:cNvGrpSpPr/>
          <p:nvPr/>
        </p:nvGrpSpPr>
        <p:grpSpPr>
          <a:xfrm>
            <a:off x="1283006" y="3195207"/>
            <a:ext cx="366364" cy="367290"/>
            <a:chOff x="-61783350" y="3743950"/>
            <a:chExt cx="316650" cy="317450"/>
          </a:xfrm>
        </p:grpSpPr>
        <p:sp>
          <p:nvSpPr>
            <p:cNvPr id="6346" name="Google Shape;6346;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8" name="Google Shape;6348;p74"/>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4"/>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4"/>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1" name="Google Shape;6351;p74"/>
          <p:cNvGrpSpPr/>
          <p:nvPr/>
        </p:nvGrpSpPr>
        <p:grpSpPr>
          <a:xfrm>
            <a:off x="3504430" y="3655040"/>
            <a:ext cx="369112" cy="364657"/>
            <a:chOff x="-59869425" y="4102225"/>
            <a:chExt cx="319025" cy="315175"/>
          </a:xfrm>
        </p:grpSpPr>
        <p:sp>
          <p:nvSpPr>
            <p:cNvPr id="6352" name="Google Shape;6352;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74"/>
          <p:cNvGrpSpPr/>
          <p:nvPr/>
        </p:nvGrpSpPr>
        <p:grpSpPr>
          <a:xfrm>
            <a:off x="2623233" y="4123862"/>
            <a:ext cx="366364" cy="365467"/>
            <a:chOff x="-59029025" y="3711650"/>
            <a:chExt cx="316650" cy="315875"/>
          </a:xfrm>
        </p:grpSpPr>
        <p:sp>
          <p:nvSpPr>
            <p:cNvPr id="6357" name="Google Shape;6357;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74"/>
          <p:cNvGrpSpPr/>
          <p:nvPr/>
        </p:nvGrpSpPr>
        <p:grpSpPr>
          <a:xfrm>
            <a:off x="4859311" y="1379917"/>
            <a:ext cx="351940" cy="348188"/>
            <a:chOff x="581525" y="3254850"/>
            <a:chExt cx="297750" cy="294575"/>
          </a:xfrm>
        </p:grpSpPr>
        <p:sp>
          <p:nvSpPr>
            <p:cNvPr id="6365" name="Google Shape;6365;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4"/>
          <p:cNvGrpSpPr/>
          <p:nvPr/>
        </p:nvGrpSpPr>
        <p:grpSpPr>
          <a:xfrm>
            <a:off x="4858380" y="1818853"/>
            <a:ext cx="353802" cy="351497"/>
            <a:chOff x="580725" y="3617925"/>
            <a:chExt cx="299325" cy="297375"/>
          </a:xfrm>
        </p:grpSpPr>
        <p:sp>
          <p:nvSpPr>
            <p:cNvPr id="6369" name="Google Shape;6369;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4"/>
          <p:cNvGrpSpPr/>
          <p:nvPr/>
        </p:nvGrpSpPr>
        <p:grpSpPr>
          <a:xfrm>
            <a:off x="4860242" y="2266043"/>
            <a:ext cx="350079" cy="350079"/>
            <a:chOff x="583100" y="3982600"/>
            <a:chExt cx="296175" cy="296175"/>
          </a:xfrm>
        </p:grpSpPr>
        <p:sp>
          <p:nvSpPr>
            <p:cNvPr id="6375" name="Google Shape;6375;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2" name="Google Shape;6382;p74"/>
          <p:cNvGrpSpPr/>
          <p:nvPr/>
        </p:nvGrpSpPr>
        <p:grpSpPr>
          <a:xfrm>
            <a:off x="7092856" y="1379667"/>
            <a:ext cx="307231" cy="348690"/>
            <a:chOff x="2423775" y="3226875"/>
            <a:chExt cx="259925" cy="295000"/>
          </a:xfrm>
        </p:grpSpPr>
        <p:sp>
          <p:nvSpPr>
            <p:cNvPr id="6383" name="Google Shape;6383;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4"/>
          <p:cNvGrpSpPr/>
          <p:nvPr/>
        </p:nvGrpSpPr>
        <p:grpSpPr>
          <a:xfrm>
            <a:off x="7070043" y="1820952"/>
            <a:ext cx="352857" cy="347301"/>
            <a:chOff x="2404875" y="3592725"/>
            <a:chExt cx="298525" cy="293825"/>
          </a:xfrm>
        </p:grpSpPr>
        <p:sp>
          <p:nvSpPr>
            <p:cNvPr id="6387" name="Google Shape;6387;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74"/>
          <p:cNvGrpSpPr/>
          <p:nvPr/>
        </p:nvGrpSpPr>
        <p:grpSpPr>
          <a:xfrm>
            <a:off x="7070974" y="2266517"/>
            <a:ext cx="350995" cy="349133"/>
            <a:chOff x="2404875" y="3955825"/>
            <a:chExt cx="296950" cy="295375"/>
          </a:xfrm>
        </p:grpSpPr>
        <p:sp>
          <p:nvSpPr>
            <p:cNvPr id="6391" name="Google Shape;6391;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74"/>
          <p:cNvGrpSpPr/>
          <p:nvPr/>
        </p:nvGrpSpPr>
        <p:grpSpPr>
          <a:xfrm>
            <a:off x="5764954" y="2730711"/>
            <a:ext cx="349163" cy="350079"/>
            <a:chOff x="4263650" y="3235150"/>
            <a:chExt cx="295400" cy="296175"/>
          </a:xfrm>
        </p:grpSpPr>
        <p:sp>
          <p:nvSpPr>
            <p:cNvPr id="6396" name="Google Shape;6396;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74"/>
          <p:cNvGrpSpPr/>
          <p:nvPr/>
        </p:nvGrpSpPr>
        <p:grpSpPr>
          <a:xfrm>
            <a:off x="5762634" y="3189872"/>
            <a:ext cx="353802" cy="327739"/>
            <a:chOff x="4266025" y="3609275"/>
            <a:chExt cx="299325" cy="277275"/>
          </a:xfrm>
        </p:grpSpPr>
        <p:sp>
          <p:nvSpPr>
            <p:cNvPr id="6402" name="Google Shape;6402;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74"/>
          <p:cNvGrpSpPr/>
          <p:nvPr/>
        </p:nvGrpSpPr>
        <p:grpSpPr>
          <a:xfrm>
            <a:off x="5763092" y="3655259"/>
            <a:ext cx="352886" cy="349133"/>
            <a:chOff x="4263650" y="3963700"/>
            <a:chExt cx="298550" cy="295375"/>
          </a:xfrm>
        </p:grpSpPr>
        <p:sp>
          <p:nvSpPr>
            <p:cNvPr id="6405" name="Google Shape;6405;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74"/>
          <p:cNvGrpSpPr/>
          <p:nvPr/>
        </p:nvGrpSpPr>
        <p:grpSpPr>
          <a:xfrm>
            <a:off x="8041429" y="2730711"/>
            <a:ext cx="226264" cy="350079"/>
            <a:chOff x="6164975" y="3211525"/>
            <a:chExt cx="191425" cy="296175"/>
          </a:xfrm>
        </p:grpSpPr>
        <p:sp>
          <p:nvSpPr>
            <p:cNvPr id="6413" name="Google Shape;6413;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4"/>
          <p:cNvGrpSpPr/>
          <p:nvPr/>
        </p:nvGrpSpPr>
        <p:grpSpPr>
          <a:xfrm>
            <a:off x="5303466" y="1378987"/>
            <a:ext cx="352886" cy="350049"/>
            <a:chOff x="946175" y="3253275"/>
            <a:chExt cx="298550" cy="296150"/>
          </a:xfrm>
        </p:grpSpPr>
        <p:sp>
          <p:nvSpPr>
            <p:cNvPr id="6421" name="Google Shape;6421;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74"/>
          <p:cNvGrpSpPr/>
          <p:nvPr/>
        </p:nvGrpSpPr>
        <p:grpSpPr>
          <a:xfrm>
            <a:off x="5304397" y="1820951"/>
            <a:ext cx="351024" cy="347301"/>
            <a:chOff x="946175" y="3619500"/>
            <a:chExt cx="296975" cy="293825"/>
          </a:xfrm>
        </p:grpSpPr>
        <p:sp>
          <p:nvSpPr>
            <p:cNvPr id="6427" name="Google Shape;6427;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74"/>
          <p:cNvGrpSpPr/>
          <p:nvPr/>
        </p:nvGrpSpPr>
        <p:grpSpPr>
          <a:xfrm>
            <a:off x="5303939" y="2265585"/>
            <a:ext cx="351940" cy="350995"/>
            <a:chOff x="944600" y="3981825"/>
            <a:chExt cx="297750" cy="296950"/>
          </a:xfrm>
        </p:grpSpPr>
        <p:sp>
          <p:nvSpPr>
            <p:cNvPr id="6434" name="Google Shape;6434;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8" name="Google Shape;6438;p74"/>
          <p:cNvGrpSpPr/>
          <p:nvPr/>
        </p:nvGrpSpPr>
        <p:grpSpPr>
          <a:xfrm>
            <a:off x="7520875" y="1379445"/>
            <a:ext cx="350079" cy="349133"/>
            <a:chOff x="2768750" y="3227275"/>
            <a:chExt cx="296175" cy="295375"/>
          </a:xfrm>
        </p:grpSpPr>
        <p:sp>
          <p:nvSpPr>
            <p:cNvPr id="6439" name="Google Shape;6439;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74"/>
          <p:cNvGrpSpPr/>
          <p:nvPr/>
        </p:nvGrpSpPr>
        <p:grpSpPr>
          <a:xfrm>
            <a:off x="7541826" y="1820317"/>
            <a:ext cx="308177" cy="348572"/>
            <a:chOff x="2786075" y="3591800"/>
            <a:chExt cx="260725" cy="294900"/>
          </a:xfrm>
        </p:grpSpPr>
        <p:sp>
          <p:nvSpPr>
            <p:cNvPr id="6448" name="Google Shape;6448;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74"/>
          <p:cNvGrpSpPr/>
          <p:nvPr/>
        </p:nvGrpSpPr>
        <p:grpSpPr>
          <a:xfrm>
            <a:off x="7582324" y="2266044"/>
            <a:ext cx="227180" cy="350079"/>
            <a:chOff x="2819150" y="3955025"/>
            <a:chExt cx="192200" cy="296175"/>
          </a:xfrm>
        </p:grpSpPr>
        <p:sp>
          <p:nvSpPr>
            <p:cNvPr id="6454" name="Google Shape;6454;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74"/>
          <p:cNvGrpSpPr/>
          <p:nvPr/>
        </p:nvGrpSpPr>
        <p:grpSpPr>
          <a:xfrm>
            <a:off x="6206097" y="2731642"/>
            <a:ext cx="349133" cy="348217"/>
            <a:chOff x="4629125" y="3235150"/>
            <a:chExt cx="295375" cy="294600"/>
          </a:xfrm>
        </p:grpSpPr>
        <p:sp>
          <p:nvSpPr>
            <p:cNvPr id="6459" name="Google Shape;6459;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4"/>
          <p:cNvGrpSpPr/>
          <p:nvPr/>
        </p:nvGrpSpPr>
        <p:grpSpPr>
          <a:xfrm>
            <a:off x="6206082" y="3179175"/>
            <a:ext cx="349163" cy="349133"/>
            <a:chOff x="4628325" y="3599825"/>
            <a:chExt cx="295400" cy="295375"/>
          </a:xfrm>
        </p:grpSpPr>
        <p:sp>
          <p:nvSpPr>
            <p:cNvPr id="6465" name="Google Shape;6465;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74"/>
          <p:cNvGrpSpPr/>
          <p:nvPr/>
        </p:nvGrpSpPr>
        <p:grpSpPr>
          <a:xfrm>
            <a:off x="6227033" y="3654786"/>
            <a:ext cx="307261" cy="350079"/>
            <a:chOff x="4645650" y="3962900"/>
            <a:chExt cx="259950" cy="296175"/>
          </a:xfrm>
        </p:grpSpPr>
        <p:sp>
          <p:nvSpPr>
            <p:cNvPr id="6478" name="Google Shape;6478;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74"/>
          <p:cNvGrpSpPr/>
          <p:nvPr/>
        </p:nvGrpSpPr>
        <p:grpSpPr>
          <a:xfrm>
            <a:off x="7979994" y="3179648"/>
            <a:ext cx="349133" cy="348188"/>
            <a:chOff x="6143725" y="3582500"/>
            <a:chExt cx="295375" cy="294575"/>
          </a:xfrm>
        </p:grpSpPr>
        <p:sp>
          <p:nvSpPr>
            <p:cNvPr id="6485" name="Google Shape;6485;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74"/>
          <p:cNvGrpSpPr/>
          <p:nvPr/>
        </p:nvGrpSpPr>
        <p:grpSpPr>
          <a:xfrm>
            <a:off x="5748820" y="1378987"/>
            <a:ext cx="350995" cy="350049"/>
            <a:chOff x="1310075" y="3253275"/>
            <a:chExt cx="296950" cy="296150"/>
          </a:xfrm>
        </p:grpSpPr>
        <p:sp>
          <p:nvSpPr>
            <p:cNvPr id="6493" name="Google Shape;6493;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6" name="Google Shape;6496;p74"/>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7" name="Google Shape;6497;p74"/>
          <p:cNvGrpSpPr/>
          <p:nvPr/>
        </p:nvGrpSpPr>
        <p:grpSpPr>
          <a:xfrm>
            <a:off x="5748347" y="2265246"/>
            <a:ext cx="351941" cy="351675"/>
            <a:chOff x="1310075" y="3980250"/>
            <a:chExt cx="297750" cy="297525"/>
          </a:xfrm>
        </p:grpSpPr>
        <p:sp>
          <p:nvSpPr>
            <p:cNvPr id="6498" name="Google Shape;6498;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74"/>
          <p:cNvGrpSpPr/>
          <p:nvPr/>
        </p:nvGrpSpPr>
        <p:grpSpPr>
          <a:xfrm>
            <a:off x="8013136" y="1379445"/>
            <a:ext cx="266305" cy="349133"/>
            <a:chOff x="3167275" y="3227275"/>
            <a:chExt cx="225300" cy="295375"/>
          </a:xfrm>
        </p:grpSpPr>
        <p:sp>
          <p:nvSpPr>
            <p:cNvPr id="6503" name="Google Shape;6503;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8" name="Google Shape;6508;p74"/>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9" name="Google Shape;6509;p74"/>
          <p:cNvGrpSpPr/>
          <p:nvPr/>
        </p:nvGrpSpPr>
        <p:grpSpPr>
          <a:xfrm>
            <a:off x="7970318" y="2266502"/>
            <a:ext cx="351940" cy="349163"/>
            <a:chOff x="3133425" y="3955025"/>
            <a:chExt cx="297750" cy="295400"/>
          </a:xfrm>
        </p:grpSpPr>
        <p:sp>
          <p:nvSpPr>
            <p:cNvPr id="6510" name="Google Shape;6510;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4"/>
          <p:cNvGrpSpPr/>
          <p:nvPr/>
        </p:nvGrpSpPr>
        <p:grpSpPr>
          <a:xfrm>
            <a:off x="6650491" y="2730090"/>
            <a:ext cx="350079" cy="351320"/>
            <a:chOff x="4991425" y="3234750"/>
            <a:chExt cx="296175" cy="297225"/>
          </a:xfrm>
        </p:grpSpPr>
        <p:sp>
          <p:nvSpPr>
            <p:cNvPr id="6514" name="Google Shape;6514;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4"/>
          <p:cNvGrpSpPr/>
          <p:nvPr/>
        </p:nvGrpSpPr>
        <p:grpSpPr>
          <a:xfrm>
            <a:off x="6650491" y="3199653"/>
            <a:ext cx="350079" cy="308177"/>
            <a:chOff x="4991425" y="3617150"/>
            <a:chExt cx="296175" cy="260725"/>
          </a:xfrm>
        </p:grpSpPr>
        <p:sp>
          <p:nvSpPr>
            <p:cNvPr id="6521" name="Google Shape;6521;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8" name="Google Shape;6528;p74"/>
          <p:cNvGrpSpPr/>
          <p:nvPr/>
        </p:nvGrpSpPr>
        <p:grpSpPr>
          <a:xfrm>
            <a:off x="6727764" y="3655244"/>
            <a:ext cx="195532" cy="349163"/>
            <a:chOff x="5056800" y="3962900"/>
            <a:chExt cx="165425" cy="295400"/>
          </a:xfrm>
        </p:grpSpPr>
        <p:sp>
          <p:nvSpPr>
            <p:cNvPr id="6529" name="Google Shape;6529;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74"/>
          <p:cNvGrpSpPr/>
          <p:nvPr/>
        </p:nvGrpSpPr>
        <p:grpSpPr>
          <a:xfrm>
            <a:off x="7979062" y="3655260"/>
            <a:ext cx="350995" cy="349133"/>
            <a:chOff x="6168925" y="3936925"/>
            <a:chExt cx="296950" cy="295375"/>
          </a:xfrm>
        </p:grpSpPr>
        <p:sp>
          <p:nvSpPr>
            <p:cNvPr id="6533" name="Google Shape;6533;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74"/>
          <p:cNvGrpSpPr/>
          <p:nvPr/>
        </p:nvGrpSpPr>
        <p:grpSpPr>
          <a:xfrm>
            <a:off x="6192781" y="1372332"/>
            <a:ext cx="348188" cy="349133"/>
            <a:chOff x="1674750" y="3254050"/>
            <a:chExt cx="294575" cy="295375"/>
          </a:xfrm>
        </p:grpSpPr>
        <p:sp>
          <p:nvSpPr>
            <p:cNvPr id="6540" name="Google Shape;6540;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3" name="Google Shape;6543;p74"/>
          <p:cNvGrpSpPr/>
          <p:nvPr/>
        </p:nvGrpSpPr>
        <p:grpSpPr>
          <a:xfrm>
            <a:off x="6207177" y="1820035"/>
            <a:ext cx="319347" cy="349133"/>
            <a:chOff x="1687350" y="3618725"/>
            <a:chExt cx="270175" cy="295375"/>
          </a:xfrm>
        </p:grpSpPr>
        <p:sp>
          <p:nvSpPr>
            <p:cNvPr id="6544" name="Google Shape;6544;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7" name="Google Shape;6547;p74"/>
          <p:cNvGrpSpPr/>
          <p:nvPr/>
        </p:nvGrpSpPr>
        <p:grpSpPr>
          <a:xfrm>
            <a:off x="6190880" y="2266516"/>
            <a:ext cx="351940" cy="349133"/>
            <a:chOff x="1672375" y="3982600"/>
            <a:chExt cx="297750" cy="295375"/>
          </a:xfrm>
        </p:grpSpPr>
        <p:sp>
          <p:nvSpPr>
            <p:cNvPr id="6548" name="Google Shape;6548;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74"/>
          <p:cNvGrpSpPr/>
          <p:nvPr/>
        </p:nvGrpSpPr>
        <p:grpSpPr>
          <a:xfrm>
            <a:off x="4882872" y="2730711"/>
            <a:ext cx="350079" cy="350079"/>
            <a:chOff x="3497300" y="3227275"/>
            <a:chExt cx="296175" cy="296175"/>
          </a:xfrm>
        </p:grpSpPr>
        <p:sp>
          <p:nvSpPr>
            <p:cNvPr id="6552" name="Google Shape;6552;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4"/>
          <p:cNvGrpSpPr/>
          <p:nvPr/>
        </p:nvGrpSpPr>
        <p:grpSpPr>
          <a:xfrm>
            <a:off x="4883345" y="3180106"/>
            <a:ext cx="349133" cy="347272"/>
            <a:chOff x="3497300" y="3591950"/>
            <a:chExt cx="295375" cy="293800"/>
          </a:xfrm>
        </p:grpSpPr>
        <p:sp>
          <p:nvSpPr>
            <p:cNvPr id="6561" name="Google Shape;6561;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4"/>
          <p:cNvGrpSpPr/>
          <p:nvPr/>
        </p:nvGrpSpPr>
        <p:grpSpPr>
          <a:xfrm>
            <a:off x="4883345" y="3655244"/>
            <a:ext cx="349133" cy="349163"/>
            <a:chOff x="3497300" y="3955025"/>
            <a:chExt cx="295375" cy="295400"/>
          </a:xfrm>
        </p:grpSpPr>
        <p:sp>
          <p:nvSpPr>
            <p:cNvPr id="6570" name="Google Shape;6570;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74"/>
          <p:cNvGrpSpPr/>
          <p:nvPr/>
        </p:nvGrpSpPr>
        <p:grpSpPr>
          <a:xfrm>
            <a:off x="7107917" y="2731435"/>
            <a:ext cx="327739" cy="348631"/>
            <a:chOff x="5364750" y="3235150"/>
            <a:chExt cx="277275" cy="294950"/>
          </a:xfrm>
        </p:grpSpPr>
        <p:sp>
          <p:nvSpPr>
            <p:cNvPr id="6574" name="Google Shape;6574;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4"/>
          <p:cNvGrpSpPr/>
          <p:nvPr/>
        </p:nvGrpSpPr>
        <p:grpSpPr>
          <a:xfrm>
            <a:off x="7096274" y="3177771"/>
            <a:ext cx="351024" cy="351941"/>
            <a:chOff x="5355300" y="3598250"/>
            <a:chExt cx="296975" cy="297750"/>
          </a:xfrm>
        </p:grpSpPr>
        <p:sp>
          <p:nvSpPr>
            <p:cNvPr id="6583" name="Google Shape;6583;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74"/>
          <p:cNvGrpSpPr/>
          <p:nvPr/>
        </p:nvGrpSpPr>
        <p:grpSpPr>
          <a:xfrm>
            <a:off x="7100470" y="3716693"/>
            <a:ext cx="342632" cy="226264"/>
            <a:chOff x="5358450" y="4015675"/>
            <a:chExt cx="289875" cy="191425"/>
          </a:xfrm>
        </p:grpSpPr>
        <p:sp>
          <p:nvSpPr>
            <p:cNvPr id="6592" name="Google Shape;6592;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4"/>
          <p:cNvGrpSpPr/>
          <p:nvPr/>
        </p:nvGrpSpPr>
        <p:grpSpPr>
          <a:xfrm>
            <a:off x="6226953" y="4099224"/>
            <a:ext cx="351024" cy="325464"/>
            <a:chOff x="6543825" y="3202075"/>
            <a:chExt cx="296975" cy="275350"/>
          </a:xfrm>
        </p:grpSpPr>
        <p:sp>
          <p:nvSpPr>
            <p:cNvPr id="6597" name="Google Shape;6597;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74"/>
          <p:cNvGrpSpPr/>
          <p:nvPr/>
        </p:nvGrpSpPr>
        <p:grpSpPr>
          <a:xfrm>
            <a:off x="6633934" y="1378972"/>
            <a:ext cx="350079" cy="350079"/>
            <a:chOff x="2037825" y="3254050"/>
            <a:chExt cx="296175" cy="296175"/>
          </a:xfrm>
        </p:grpSpPr>
        <p:sp>
          <p:nvSpPr>
            <p:cNvPr id="6605" name="Google Shape;6605;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1" name="Google Shape;6611;p74"/>
          <p:cNvGrpSpPr/>
          <p:nvPr/>
        </p:nvGrpSpPr>
        <p:grpSpPr>
          <a:xfrm>
            <a:off x="6632072" y="1820139"/>
            <a:ext cx="353802" cy="348926"/>
            <a:chOff x="2034675" y="3617925"/>
            <a:chExt cx="299325" cy="295200"/>
          </a:xfrm>
        </p:grpSpPr>
        <p:sp>
          <p:nvSpPr>
            <p:cNvPr id="6612" name="Google Shape;6612;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74"/>
          <p:cNvGrpSpPr/>
          <p:nvPr/>
        </p:nvGrpSpPr>
        <p:grpSpPr>
          <a:xfrm>
            <a:off x="6633934" y="2266516"/>
            <a:ext cx="350079" cy="349133"/>
            <a:chOff x="2037825" y="3981825"/>
            <a:chExt cx="296175" cy="295375"/>
          </a:xfrm>
        </p:grpSpPr>
        <p:sp>
          <p:nvSpPr>
            <p:cNvPr id="6618" name="Google Shape;6618;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74"/>
          <p:cNvGrpSpPr/>
          <p:nvPr/>
        </p:nvGrpSpPr>
        <p:grpSpPr>
          <a:xfrm>
            <a:off x="5318952" y="2762832"/>
            <a:ext cx="350079" cy="285837"/>
            <a:chOff x="3860400" y="3254050"/>
            <a:chExt cx="296175" cy="241825"/>
          </a:xfrm>
        </p:grpSpPr>
        <p:sp>
          <p:nvSpPr>
            <p:cNvPr id="6622" name="Google Shape;6622;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74"/>
          <p:cNvGrpSpPr/>
          <p:nvPr/>
        </p:nvGrpSpPr>
        <p:grpSpPr>
          <a:xfrm>
            <a:off x="5318479" y="3178702"/>
            <a:ext cx="351024" cy="350079"/>
            <a:chOff x="3859600" y="3591950"/>
            <a:chExt cx="296975" cy="296175"/>
          </a:xfrm>
        </p:grpSpPr>
        <p:sp>
          <p:nvSpPr>
            <p:cNvPr id="6630" name="Google Shape;6630;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4"/>
          <p:cNvGrpSpPr/>
          <p:nvPr/>
        </p:nvGrpSpPr>
        <p:grpSpPr>
          <a:xfrm>
            <a:off x="5318952" y="3654786"/>
            <a:ext cx="350079" cy="350079"/>
            <a:chOff x="3860400" y="3955025"/>
            <a:chExt cx="296175" cy="296175"/>
          </a:xfrm>
        </p:grpSpPr>
        <p:sp>
          <p:nvSpPr>
            <p:cNvPr id="6634" name="Google Shape;6634;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9" name="Google Shape;6639;p74"/>
          <p:cNvGrpSpPr/>
          <p:nvPr/>
        </p:nvGrpSpPr>
        <p:grpSpPr>
          <a:xfrm>
            <a:off x="7534167" y="2731184"/>
            <a:ext cx="355664" cy="349133"/>
            <a:chOff x="5716825" y="3235950"/>
            <a:chExt cx="300900" cy="295375"/>
          </a:xfrm>
        </p:grpSpPr>
        <p:sp>
          <p:nvSpPr>
            <p:cNvPr id="6640" name="Google Shape;6640;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4"/>
          <p:cNvGrpSpPr/>
          <p:nvPr/>
        </p:nvGrpSpPr>
        <p:grpSpPr>
          <a:xfrm>
            <a:off x="7547199" y="3189872"/>
            <a:ext cx="329601" cy="327739"/>
            <a:chOff x="5727850" y="3609275"/>
            <a:chExt cx="278850" cy="277275"/>
          </a:xfrm>
        </p:grpSpPr>
        <p:sp>
          <p:nvSpPr>
            <p:cNvPr id="6645" name="Google Shape;6645;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74"/>
          <p:cNvGrpSpPr/>
          <p:nvPr/>
        </p:nvGrpSpPr>
        <p:grpSpPr>
          <a:xfrm>
            <a:off x="7558383" y="3655259"/>
            <a:ext cx="307231" cy="349133"/>
            <a:chOff x="5736525" y="3963700"/>
            <a:chExt cx="259925" cy="295375"/>
          </a:xfrm>
        </p:grpSpPr>
        <p:sp>
          <p:nvSpPr>
            <p:cNvPr id="6651" name="Google Shape;6651;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4"/>
          <p:cNvGrpSpPr/>
          <p:nvPr/>
        </p:nvGrpSpPr>
        <p:grpSpPr>
          <a:xfrm>
            <a:off x="6649963" y="4104585"/>
            <a:ext cx="351024" cy="350079"/>
            <a:chOff x="6553275" y="3604550"/>
            <a:chExt cx="296975" cy="296175"/>
          </a:xfrm>
        </p:grpSpPr>
        <p:sp>
          <p:nvSpPr>
            <p:cNvPr id="6659" name="Google Shape;6659;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5" name="Google Shape;6665;p7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6666" name="Google Shape;6666;p7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70"/>
        <p:cNvGrpSpPr/>
        <p:nvPr/>
      </p:nvGrpSpPr>
      <p:grpSpPr>
        <a:xfrm>
          <a:off x="0" y="0"/>
          <a:ext cx="0" cy="0"/>
          <a:chOff x="0" y="0"/>
          <a:chExt cx="0" cy="0"/>
        </a:xfrm>
      </p:grpSpPr>
      <p:grpSp>
        <p:nvGrpSpPr>
          <p:cNvPr id="6671" name="Google Shape;6671;p75"/>
          <p:cNvGrpSpPr/>
          <p:nvPr/>
        </p:nvGrpSpPr>
        <p:grpSpPr>
          <a:xfrm>
            <a:off x="877057" y="1380546"/>
            <a:ext cx="294401" cy="353645"/>
            <a:chOff x="-35814600" y="3202075"/>
            <a:chExt cx="242625" cy="291450"/>
          </a:xfrm>
        </p:grpSpPr>
        <p:sp>
          <p:nvSpPr>
            <p:cNvPr id="6672" name="Google Shape;6672;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75"/>
          <p:cNvGrpSpPr/>
          <p:nvPr/>
        </p:nvGrpSpPr>
        <p:grpSpPr>
          <a:xfrm>
            <a:off x="847435" y="1821466"/>
            <a:ext cx="353645" cy="353888"/>
            <a:chOff x="-35839800" y="3561025"/>
            <a:chExt cx="291450" cy="291650"/>
          </a:xfrm>
        </p:grpSpPr>
        <p:sp>
          <p:nvSpPr>
            <p:cNvPr id="6680" name="Google Shape;6680;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7" name="Google Shape;6687;p75"/>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8" name="Google Shape;6688;p75"/>
          <p:cNvGrpSpPr/>
          <p:nvPr/>
        </p:nvGrpSpPr>
        <p:grpSpPr>
          <a:xfrm>
            <a:off x="3084980" y="1380546"/>
            <a:ext cx="353645" cy="353645"/>
            <a:chOff x="-34003850" y="3227275"/>
            <a:chExt cx="291450" cy="291450"/>
          </a:xfrm>
        </p:grpSpPr>
        <p:sp>
          <p:nvSpPr>
            <p:cNvPr id="6689" name="Google Shape;6689;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75"/>
          <p:cNvGrpSpPr/>
          <p:nvPr/>
        </p:nvGrpSpPr>
        <p:grpSpPr>
          <a:xfrm>
            <a:off x="3084510" y="1821238"/>
            <a:ext cx="354586" cy="354343"/>
            <a:chOff x="-34004625" y="3585850"/>
            <a:chExt cx="292225" cy="292025"/>
          </a:xfrm>
        </p:grpSpPr>
        <p:sp>
          <p:nvSpPr>
            <p:cNvPr id="6695" name="Google Shape;6695;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5"/>
          <p:cNvGrpSpPr/>
          <p:nvPr/>
        </p:nvGrpSpPr>
        <p:grpSpPr>
          <a:xfrm>
            <a:off x="3084025" y="2256439"/>
            <a:ext cx="355557" cy="354616"/>
            <a:chOff x="-34005425" y="3945575"/>
            <a:chExt cx="293025" cy="292250"/>
          </a:xfrm>
        </p:grpSpPr>
        <p:sp>
          <p:nvSpPr>
            <p:cNvPr id="6701" name="Google Shape;6701;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5"/>
          <p:cNvGrpSpPr/>
          <p:nvPr/>
        </p:nvGrpSpPr>
        <p:grpSpPr>
          <a:xfrm>
            <a:off x="1731124" y="2729615"/>
            <a:ext cx="358408" cy="355557"/>
            <a:chOff x="-32174975" y="3192625"/>
            <a:chExt cx="295375" cy="293025"/>
          </a:xfrm>
        </p:grpSpPr>
        <p:sp>
          <p:nvSpPr>
            <p:cNvPr id="6705" name="Google Shape;6705;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9" name="Google Shape;6709;p75"/>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5"/>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1" name="Google Shape;6711;p75"/>
          <p:cNvGrpSpPr/>
          <p:nvPr/>
        </p:nvGrpSpPr>
        <p:grpSpPr>
          <a:xfrm>
            <a:off x="3970274" y="2730570"/>
            <a:ext cx="354586" cy="353645"/>
            <a:chOff x="-30345325" y="3184750"/>
            <a:chExt cx="292225" cy="291450"/>
          </a:xfrm>
        </p:grpSpPr>
        <p:sp>
          <p:nvSpPr>
            <p:cNvPr id="6712" name="Google Shape;6712;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75"/>
          <p:cNvGrpSpPr/>
          <p:nvPr/>
        </p:nvGrpSpPr>
        <p:grpSpPr>
          <a:xfrm>
            <a:off x="1295026" y="1380546"/>
            <a:ext cx="353645" cy="353645"/>
            <a:chOff x="-35481425" y="3202075"/>
            <a:chExt cx="291450" cy="291450"/>
          </a:xfrm>
        </p:grpSpPr>
        <p:sp>
          <p:nvSpPr>
            <p:cNvPr id="6718" name="Google Shape;6718;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75"/>
          <p:cNvGrpSpPr/>
          <p:nvPr/>
        </p:nvGrpSpPr>
        <p:grpSpPr>
          <a:xfrm>
            <a:off x="1294556" y="1822072"/>
            <a:ext cx="354586" cy="352675"/>
            <a:chOff x="-35482200" y="3561225"/>
            <a:chExt cx="292225" cy="290650"/>
          </a:xfrm>
        </p:grpSpPr>
        <p:sp>
          <p:nvSpPr>
            <p:cNvPr id="6726" name="Google Shape;6726;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75"/>
          <p:cNvGrpSpPr/>
          <p:nvPr/>
        </p:nvGrpSpPr>
        <p:grpSpPr>
          <a:xfrm>
            <a:off x="1295026" y="2256940"/>
            <a:ext cx="353645" cy="353615"/>
            <a:chOff x="-35481425" y="3919600"/>
            <a:chExt cx="291450" cy="291425"/>
          </a:xfrm>
        </p:grpSpPr>
        <p:sp>
          <p:nvSpPr>
            <p:cNvPr id="6730" name="Google Shape;6730;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75"/>
          <p:cNvGrpSpPr/>
          <p:nvPr/>
        </p:nvGrpSpPr>
        <p:grpSpPr>
          <a:xfrm>
            <a:off x="3530661" y="1381031"/>
            <a:ext cx="357468" cy="352675"/>
            <a:chOff x="-33645475" y="3228075"/>
            <a:chExt cx="294600" cy="290650"/>
          </a:xfrm>
        </p:grpSpPr>
        <p:sp>
          <p:nvSpPr>
            <p:cNvPr id="6739" name="Google Shape;6739;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75"/>
          <p:cNvGrpSpPr/>
          <p:nvPr/>
        </p:nvGrpSpPr>
        <p:grpSpPr>
          <a:xfrm>
            <a:off x="3531631" y="1821116"/>
            <a:ext cx="355526" cy="354586"/>
            <a:chOff x="-33646250" y="3586425"/>
            <a:chExt cx="293000" cy="292225"/>
          </a:xfrm>
        </p:grpSpPr>
        <p:sp>
          <p:nvSpPr>
            <p:cNvPr id="6747" name="Google Shape;6747;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75"/>
          <p:cNvGrpSpPr/>
          <p:nvPr/>
        </p:nvGrpSpPr>
        <p:grpSpPr>
          <a:xfrm>
            <a:off x="3532101" y="2255969"/>
            <a:ext cx="354586" cy="355557"/>
            <a:chOff x="-33645475" y="3944800"/>
            <a:chExt cx="292225" cy="293025"/>
          </a:xfrm>
        </p:grpSpPr>
        <p:sp>
          <p:nvSpPr>
            <p:cNvPr id="6750" name="Google Shape;6750;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75"/>
          <p:cNvGrpSpPr/>
          <p:nvPr/>
        </p:nvGrpSpPr>
        <p:grpSpPr>
          <a:xfrm>
            <a:off x="2185320" y="2729706"/>
            <a:ext cx="352675" cy="355375"/>
            <a:chOff x="-31809525" y="3192625"/>
            <a:chExt cx="290650" cy="292875"/>
          </a:xfrm>
        </p:grpSpPr>
        <p:sp>
          <p:nvSpPr>
            <p:cNvPr id="6761" name="Google Shape;6761;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75"/>
          <p:cNvGrpSpPr/>
          <p:nvPr/>
        </p:nvGrpSpPr>
        <p:grpSpPr>
          <a:xfrm>
            <a:off x="2184835" y="3200258"/>
            <a:ext cx="353645" cy="355557"/>
            <a:chOff x="-31811100" y="3550975"/>
            <a:chExt cx="291450" cy="293025"/>
          </a:xfrm>
        </p:grpSpPr>
        <p:sp>
          <p:nvSpPr>
            <p:cNvPr id="6766" name="Google Shape;6766;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75"/>
          <p:cNvGrpSpPr/>
          <p:nvPr/>
        </p:nvGrpSpPr>
        <p:grpSpPr>
          <a:xfrm>
            <a:off x="2178631" y="3664562"/>
            <a:ext cx="366052" cy="356831"/>
            <a:chOff x="-31817400" y="3910025"/>
            <a:chExt cx="301675" cy="294075"/>
          </a:xfrm>
        </p:grpSpPr>
        <p:sp>
          <p:nvSpPr>
            <p:cNvPr id="6774" name="Google Shape;6774;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75"/>
          <p:cNvGrpSpPr/>
          <p:nvPr/>
        </p:nvGrpSpPr>
        <p:grpSpPr>
          <a:xfrm>
            <a:off x="3970259" y="3200743"/>
            <a:ext cx="354616" cy="354586"/>
            <a:chOff x="-30354000" y="3569100"/>
            <a:chExt cx="292250" cy="292225"/>
          </a:xfrm>
        </p:grpSpPr>
        <p:sp>
          <p:nvSpPr>
            <p:cNvPr id="6778" name="Google Shape;6778;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5"/>
          <p:cNvGrpSpPr/>
          <p:nvPr/>
        </p:nvGrpSpPr>
        <p:grpSpPr>
          <a:xfrm>
            <a:off x="1748837" y="1380546"/>
            <a:ext cx="342148" cy="353645"/>
            <a:chOff x="-35118325" y="3202075"/>
            <a:chExt cx="281975" cy="291450"/>
          </a:xfrm>
        </p:grpSpPr>
        <p:sp>
          <p:nvSpPr>
            <p:cNvPr id="6785" name="Google Shape;6785;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75"/>
          <p:cNvGrpSpPr/>
          <p:nvPr/>
        </p:nvGrpSpPr>
        <p:grpSpPr>
          <a:xfrm>
            <a:off x="1742618" y="1821799"/>
            <a:ext cx="354586" cy="353221"/>
            <a:chOff x="-35123050" y="3561225"/>
            <a:chExt cx="292225" cy="291100"/>
          </a:xfrm>
        </p:grpSpPr>
        <p:sp>
          <p:nvSpPr>
            <p:cNvPr id="6790" name="Google Shape;6790;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2" name="Google Shape;6792;p75"/>
          <p:cNvGrpSpPr/>
          <p:nvPr/>
        </p:nvGrpSpPr>
        <p:grpSpPr>
          <a:xfrm>
            <a:off x="1784677" y="2256940"/>
            <a:ext cx="270467" cy="353615"/>
            <a:chOff x="-35089175" y="3919600"/>
            <a:chExt cx="222900" cy="291425"/>
          </a:xfrm>
        </p:grpSpPr>
        <p:sp>
          <p:nvSpPr>
            <p:cNvPr id="6793" name="Google Shape;6793;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75"/>
          <p:cNvGrpSpPr/>
          <p:nvPr/>
        </p:nvGrpSpPr>
        <p:grpSpPr>
          <a:xfrm>
            <a:off x="3981673" y="1380303"/>
            <a:ext cx="336445" cy="354131"/>
            <a:chOff x="-33277650" y="3226875"/>
            <a:chExt cx="277275" cy="291850"/>
          </a:xfrm>
        </p:grpSpPr>
        <p:sp>
          <p:nvSpPr>
            <p:cNvPr id="6796" name="Google Shape;6796;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75"/>
          <p:cNvGrpSpPr/>
          <p:nvPr/>
        </p:nvGrpSpPr>
        <p:grpSpPr>
          <a:xfrm>
            <a:off x="3973073" y="1821587"/>
            <a:ext cx="353645" cy="353645"/>
            <a:chOff x="-33286325" y="3586425"/>
            <a:chExt cx="291450" cy="291450"/>
          </a:xfrm>
        </p:grpSpPr>
        <p:sp>
          <p:nvSpPr>
            <p:cNvPr id="6804" name="Google Shape;6804;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75"/>
          <p:cNvGrpSpPr/>
          <p:nvPr/>
        </p:nvGrpSpPr>
        <p:grpSpPr>
          <a:xfrm>
            <a:off x="3973073" y="2255969"/>
            <a:ext cx="353645" cy="355557"/>
            <a:chOff x="-33286325" y="3944800"/>
            <a:chExt cx="291450" cy="293025"/>
          </a:xfrm>
        </p:grpSpPr>
        <p:sp>
          <p:nvSpPr>
            <p:cNvPr id="6810" name="Google Shape;6810;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4" name="Google Shape;6814;p75"/>
          <p:cNvGrpSpPr/>
          <p:nvPr/>
        </p:nvGrpSpPr>
        <p:grpSpPr>
          <a:xfrm>
            <a:off x="2631470" y="2729129"/>
            <a:ext cx="353645" cy="356527"/>
            <a:chOff x="-31452725" y="3191825"/>
            <a:chExt cx="291450" cy="293825"/>
          </a:xfrm>
        </p:grpSpPr>
        <p:sp>
          <p:nvSpPr>
            <p:cNvPr id="6815" name="Google Shape;6815;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9" name="Google Shape;6819;p75"/>
          <p:cNvGrpSpPr/>
          <p:nvPr/>
        </p:nvGrpSpPr>
        <p:grpSpPr>
          <a:xfrm>
            <a:off x="2631000" y="3200744"/>
            <a:ext cx="354586" cy="354586"/>
            <a:chOff x="-31452725" y="3551775"/>
            <a:chExt cx="292225" cy="292225"/>
          </a:xfrm>
        </p:grpSpPr>
        <p:sp>
          <p:nvSpPr>
            <p:cNvPr id="6820" name="Google Shape;6820;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4" name="Google Shape;6824;p75"/>
          <p:cNvGrpSpPr/>
          <p:nvPr/>
        </p:nvGrpSpPr>
        <p:grpSpPr>
          <a:xfrm>
            <a:off x="2629559" y="3664729"/>
            <a:ext cx="357468" cy="356497"/>
            <a:chOff x="-31455100" y="3909350"/>
            <a:chExt cx="294600" cy="293800"/>
          </a:xfrm>
        </p:grpSpPr>
        <p:sp>
          <p:nvSpPr>
            <p:cNvPr id="6825" name="Google Shape;6825;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5"/>
          <p:cNvGrpSpPr/>
          <p:nvPr/>
        </p:nvGrpSpPr>
        <p:grpSpPr>
          <a:xfrm>
            <a:off x="3970744" y="3665684"/>
            <a:ext cx="353645" cy="354586"/>
            <a:chOff x="-30345325" y="3918800"/>
            <a:chExt cx="291450" cy="292225"/>
          </a:xfrm>
        </p:grpSpPr>
        <p:sp>
          <p:nvSpPr>
            <p:cNvPr id="6828" name="Google Shape;6828;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5"/>
          <p:cNvGrpSpPr/>
          <p:nvPr/>
        </p:nvGrpSpPr>
        <p:grpSpPr>
          <a:xfrm>
            <a:off x="2190209" y="1821587"/>
            <a:ext cx="353645" cy="353645"/>
            <a:chOff x="-34763900" y="3561225"/>
            <a:chExt cx="291450" cy="291450"/>
          </a:xfrm>
        </p:grpSpPr>
        <p:sp>
          <p:nvSpPr>
            <p:cNvPr id="6834" name="Google Shape;6834;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7" name="Google Shape;6837;p75"/>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8" name="Google Shape;6838;p75"/>
          <p:cNvGrpSpPr/>
          <p:nvPr/>
        </p:nvGrpSpPr>
        <p:grpSpPr>
          <a:xfrm>
            <a:off x="845106" y="2730099"/>
            <a:ext cx="354586" cy="354586"/>
            <a:chOff x="-32927950" y="3227275"/>
            <a:chExt cx="292225" cy="292225"/>
          </a:xfrm>
        </p:grpSpPr>
        <p:sp>
          <p:nvSpPr>
            <p:cNvPr id="6839" name="Google Shape;6839;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75"/>
          <p:cNvGrpSpPr/>
          <p:nvPr/>
        </p:nvGrpSpPr>
        <p:grpSpPr>
          <a:xfrm>
            <a:off x="844621" y="3201213"/>
            <a:ext cx="355557" cy="353645"/>
            <a:chOff x="-32927950" y="3586425"/>
            <a:chExt cx="293025" cy="291450"/>
          </a:xfrm>
        </p:grpSpPr>
        <p:sp>
          <p:nvSpPr>
            <p:cNvPr id="6845" name="Google Shape;6845;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5"/>
          <p:cNvGrpSpPr/>
          <p:nvPr/>
        </p:nvGrpSpPr>
        <p:grpSpPr>
          <a:xfrm>
            <a:off x="845106" y="3665198"/>
            <a:ext cx="354586" cy="355557"/>
            <a:chOff x="-32927950" y="3944800"/>
            <a:chExt cx="292225" cy="293025"/>
          </a:xfrm>
        </p:grpSpPr>
        <p:sp>
          <p:nvSpPr>
            <p:cNvPr id="6851" name="Google Shape;6851;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75"/>
          <p:cNvGrpSpPr/>
          <p:nvPr/>
        </p:nvGrpSpPr>
        <p:grpSpPr>
          <a:xfrm>
            <a:off x="3073898" y="2730449"/>
            <a:ext cx="354586" cy="353888"/>
            <a:chOff x="-31094350" y="3194000"/>
            <a:chExt cx="292225" cy="291650"/>
          </a:xfrm>
        </p:grpSpPr>
        <p:sp>
          <p:nvSpPr>
            <p:cNvPr id="6861" name="Google Shape;6861;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75"/>
          <p:cNvGrpSpPr/>
          <p:nvPr/>
        </p:nvGrpSpPr>
        <p:grpSpPr>
          <a:xfrm>
            <a:off x="3074368" y="3200941"/>
            <a:ext cx="353645" cy="354191"/>
            <a:chOff x="-31093575" y="3552550"/>
            <a:chExt cx="291450" cy="291900"/>
          </a:xfrm>
        </p:grpSpPr>
        <p:sp>
          <p:nvSpPr>
            <p:cNvPr id="6870" name="Google Shape;6870;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5"/>
          <p:cNvGrpSpPr/>
          <p:nvPr/>
        </p:nvGrpSpPr>
        <p:grpSpPr>
          <a:xfrm>
            <a:off x="2200736" y="1380546"/>
            <a:ext cx="332593" cy="353645"/>
            <a:chOff x="-34755225" y="3202075"/>
            <a:chExt cx="274100" cy="291450"/>
          </a:xfrm>
        </p:grpSpPr>
        <p:sp>
          <p:nvSpPr>
            <p:cNvPr id="6875" name="Google Shape;6875;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5"/>
          <p:cNvGrpSpPr/>
          <p:nvPr/>
        </p:nvGrpSpPr>
        <p:grpSpPr>
          <a:xfrm>
            <a:off x="3074368" y="3666169"/>
            <a:ext cx="353645" cy="353615"/>
            <a:chOff x="-31093575" y="3911725"/>
            <a:chExt cx="291450" cy="291425"/>
          </a:xfrm>
        </p:grpSpPr>
        <p:sp>
          <p:nvSpPr>
            <p:cNvPr id="6883" name="Google Shape;6883;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5"/>
          <p:cNvGrpSpPr/>
          <p:nvPr/>
        </p:nvGrpSpPr>
        <p:grpSpPr>
          <a:xfrm>
            <a:off x="2183798" y="4123136"/>
            <a:ext cx="356497" cy="354586"/>
            <a:chOff x="-29946000" y="3183175"/>
            <a:chExt cx="293800" cy="292225"/>
          </a:xfrm>
        </p:grpSpPr>
        <p:sp>
          <p:nvSpPr>
            <p:cNvPr id="6886" name="Google Shape;6886;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2" name="Google Shape;6892;p75"/>
          <p:cNvGrpSpPr/>
          <p:nvPr/>
        </p:nvGrpSpPr>
        <p:grpSpPr>
          <a:xfrm>
            <a:off x="2628330" y="1380289"/>
            <a:ext cx="358408" cy="354161"/>
            <a:chOff x="-34408675" y="3202075"/>
            <a:chExt cx="295375" cy="291875"/>
          </a:xfrm>
        </p:grpSpPr>
        <p:sp>
          <p:nvSpPr>
            <p:cNvPr id="6893" name="Google Shape;6893;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7" name="Google Shape;6897;p75"/>
          <p:cNvGrpSpPr/>
          <p:nvPr/>
        </p:nvGrpSpPr>
        <p:grpSpPr>
          <a:xfrm>
            <a:off x="2630241" y="1820283"/>
            <a:ext cx="354586" cy="356254"/>
            <a:chOff x="-34405525" y="3558075"/>
            <a:chExt cx="292225" cy="293600"/>
          </a:xfrm>
        </p:grpSpPr>
        <p:sp>
          <p:nvSpPr>
            <p:cNvPr id="6898" name="Google Shape;6898;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5"/>
          <p:cNvGrpSpPr/>
          <p:nvPr/>
        </p:nvGrpSpPr>
        <p:grpSpPr>
          <a:xfrm>
            <a:off x="2629755" y="2256940"/>
            <a:ext cx="355557" cy="353615"/>
            <a:chOff x="-34406325" y="3919600"/>
            <a:chExt cx="293025" cy="291425"/>
          </a:xfrm>
        </p:grpSpPr>
        <p:sp>
          <p:nvSpPr>
            <p:cNvPr id="6902" name="Google Shape;6902;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75"/>
          <p:cNvGrpSpPr/>
          <p:nvPr/>
        </p:nvGrpSpPr>
        <p:grpSpPr>
          <a:xfrm>
            <a:off x="1293653" y="2736303"/>
            <a:ext cx="353645" cy="342179"/>
            <a:chOff x="-32568800" y="3232000"/>
            <a:chExt cx="291450" cy="282000"/>
          </a:xfrm>
        </p:grpSpPr>
        <p:sp>
          <p:nvSpPr>
            <p:cNvPr id="6910" name="Google Shape;6910;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5"/>
          <p:cNvGrpSpPr/>
          <p:nvPr/>
        </p:nvGrpSpPr>
        <p:grpSpPr>
          <a:xfrm>
            <a:off x="1293183" y="3201213"/>
            <a:ext cx="354586" cy="353645"/>
            <a:chOff x="-32569575" y="3586425"/>
            <a:chExt cx="292225" cy="291450"/>
          </a:xfrm>
        </p:grpSpPr>
        <p:sp>
          <p:nvSpPr>
            <p:cNvPr id="6913" name="Google Shape;6913;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75"/>
          <p:cNvGrpSpPr/>
          <p:nvPr/>
        </p:nvGrpSpPr>
        <p:grpSpPr>
          <a:xfrm>
            <a:off x="1284098" y="3665805"/>
            <a:ext cx="372756" cy="354343"/>
            <a:chOff x="-32576675" y="3944600"/>
            <a:chExt cx="307200" cy="292025"/>
          </a:xfrm>
        </p:grpSpPr>
        <p:sp>
          <p:nvSpPr>
            <p:cNvPr id="6916" name="Google Shape;6916;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8" name="Google Shape;6918;p75"/>
          <p:cNvGrpSpPr/>
          <p:nvPr/>
        </p:nvGrpSpPr>
        <p:grpSpPr>
          <a:xfrm>
            <a:off x="3529065" y="2730100"/>
            <a:ext cx="354586" cy="354586"/>
            <a:chOff x="-30735200" y="3192625"/>
            <a:chExt cx="292225" cy="292225"/>
          </a:xfrm>
        </p:grpSpPr>
        <p:sp>
          <p:nvSpPr>
            <p:cNvPr id="6919" name="Google Shape;6919;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5"/>
          <p:cNvGrpSpPr/>
          <p:nvPr/>
        </p:nvGrpSpPr>
        <p:grpSpPr>
          <a:xfrm>
            <a:off x="3529065" y="3201532"/>
            <a:ext cx="354586" cy="353008"/>
            <a:chOff x="-30735200" y="3552550"/>
            <a:chExt cx="292225" cy="290925"/>
          </a:xfrm>
        </p:grpSpPr>
        <p:sp>
          <p:nvSpPr>
            <p:cNvPr id="6927" name="Google Shape;6927;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5"/>
          <p:cNvGrpSpPr/>
          <p:nvPr/>
        </p:nvGrpSpPr>
        <p:grpSpPr>
          <a:xfrm>
            <a:off x="3529065" y="3666154"/>
            <a:ext cx="354586" cy="353645"/>
            <a:chOff x="-30735200" y="3910925"/>
            <a:chExt cx="292225" cy="291450"/>
          </a:xfrm>
        </p:grpSpPr>
        <p:sp>
          <p:nvSpPr>
            <p:cNvPr id="6930" name="Google Shape;6930;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75"/>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75"/>
          <p:cNvGrpSpPr/>
          <p:nvPr/>
        </p:nvGrpSpPr>
        <p:grpSpPr>
          <a:xfrm>
            <a:off x="4882910" y="1379021"/>
            <a:ext cx="358971" cy="359224"/>
            <a:chOff x="-57956275" y="3197925"/>
            <a:chExt cx="319000" cy="319225"/>
          </a:xfrm>
        </p:grpSpPr>
        <p:sp>
          <p:nvSpPr>
            <p:cNvPr id="6934" name="Google Shape;6934;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5"/>
          <p:cNvGrpSpPr/>
          <p:nvPr/>
        </p:nvGrpSpPr>
        <p:grpSpPr>
          <a:xfrm>
            <a:off x="4905064" y="1835446"/>
            <a:ext cx="314662" cy="358971"/>
            <a:chOff x="-57940525" y="3590375"/>
            <a:chExt cx="279625" cy="319000"/>
          </a:xfrm>
        </p:grpSpPr>
        <p:sp>
          <p:nvSpPr>
            <p:cNvPr id="6942" name="Google Shape;6942;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75"/>
          <p:cNvGrpSpPr/>
          <p:nvPr/>
        </p:nvGrpSpPr>
        <p:grpSpPr>
          <a:xfrm>
            <a:off x="4875945" y="2276817"/>
            <a:ext cx="358099" cy="358999"/>
            <a:chOff x="-57959425" y="3982600"/>
            <a:chExt cx="318225" cy="319025"/>
          </a:xfrm>
        </p:grpSpPr>
        <p:sp>
          <p:nvSpPr>
            <p:cNvPr id="6948" name="Google Shape;6948;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5"/>
          <p:cNvGrpSpPr/>
          <p:nvPr/>
        </p:nvGrpSpPr>
        <p:grpSpPr>
          <a:xfrm>
            <a:off x="7076112" y="1380146"/>
            <a:ext cx="357226" cy="357226"/>
            <a:chOff x="-55987225" y="3198925"/>
            <a:chExt cx="317450" cy="317450"/>
          </a:xfrm>
        </p:grpSpPr>
        <p:sp>
          <p:nvSpPr>
            <p:cNvPr id="6953" name="Google Shape;6953;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7" name="Google Shape;6957;p75"/>
          <p:cNvGrpSpPr/>
          <p:nvPr/>
        </p:nvGrpSpPr>
        <p:grpSpPr>
          <a:xfrm>
            <a:off x="7076112" y="1836178"/>
            <a:ext cx="357226" cy="357367"/>
            <a:chOff x="-55987225" y="3591025"/>
            <a:chExt cx="317450" cy="317575"/>
          </a:xfrm>
        </p:grpSpPr>
        <p:sp>
          <p:nvSpPr>
            <p:cNvPr id="6958" name="Google Shape;6958;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5"/>
          <p:cNvGrpSpPr/>
          <p:nvPr/>
        </p:nvGrpSpPr>
        <p:grpSpPr>
          <a:xfrm>
            <a:off x="7090027" y="2276817"/>
            <a:ext cx="358999" cy="358999"/>
            <a:chOff x="-55988800" y="3982600"/>
            <a:chExt cx="319025" cy="319025"/>
          </a:xfrm>
        </p:grpSpPr>
        <p:sp>
          <p:nvSpPr>
            <p:cNvPr id="6964" name="Google Shape;6964;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75"/>
          <p:cNvGrpSpPr/>
          <p:nvPr/>
        </p:nvGrpSpPr>
        <p:grpSpPr>
          <a:xfrm>
            <a:off x="5748546" y="2734774"/>
            <a:ext cx="356326" cy="358971"/>
            <a:chOff x="-54026025" y="3192625"/>
            <a:chExt cx="316650" cy="319000"/>
          </a:xfrm>
        </p:grpSpPr>
        <p:sp>
          <p:nvSpPr>
            <p:cNvPr id="6970" name="Google Shape;6970;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75"/>
          <p:cNvGrpSpPr/>
          <p:nvPr/>
        </p:nvGrpSpPr>
        <p:grpSpPr>
          <a:xfrm>
            <a:off x="5768492" y="3205748"/>
            <a:ext cx="316434" cy="358099"/>
            <a:chOff x="-54007925" y="3584850"/>
            <a:chExt cx="281200" cy="318225"/>
          </a:xfrm>
        </p:grpSpPr>
        <p:sp>
          <p:nvSpPr>
            <p:cNvPr id="6979" name="Google Shape;6979;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5"/>
          <p:cNvGrpSpPr/>
          <p:nvPr/>
        </p:nvGrpSpPr>
        <p:grpSpPr>
          <a:xfrm>
            <a:off x="5768492" y="3667633"/>
            <a:ext cx="316434" cy="358914"/>
            <a:chOff x="-54007925" y="3975575"/>
            <a:chExt cx="281200" cy="318950"/>
          </a:xfrm>
        </p:grpSpPr>
        <p:sp>
          <p:nvSpPr>
            <p:cNvPr id="6986" name="Google Shape;6986;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75"/>
          <p:cNvGrpSpPr/>
          <p:nvPr/>
        </p:nvGrpSpPr>
        <p:grpSpPr>
          <a:xfrm>
            <a:off x="8003359" y="2752104"/>
            <a:ext cx="274770" cy="358492"/>
            <a:chOff x="-52005775" y="3208025"/>
            <a:chExt cx="244175" cy="318575"/>
          </a:xfrm>
        </p:grpSpPr>
        <p:sp>
          <p:nvSpPr>
            <p:cNvPr id="6991" name="Google Shape;6991;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5"/>
          <p:cNvGrpSpPr/>
          <p:nvPr/>
        </p:nvGrpSpPr>
        <p:grpSpPr>
          <a:xfrm>
            <a:off x="5309825" y="1380146"/>
            <a:ext cx="358099" cy="358099"/>
            <a:chOff x="-57568775" y="3198925"/>
            <a:chExt cx="318225" cy="318225"/>
          </a:xfrm>
        </p:grpSpPr>
        <p:sp>
          <p:nvSpPr>
            <p:cNvPr id="7003" name="Google Shape;7003;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75"/>
          <p:cNvGrpSpPr/>
          <p:nvPr/>
        </p:nvGrpSpPr>
        <p:grpSpPr>
          <a:xfrm>
            <a:off x="5331543" y="1835446"/>
            <a:ext cx="314662" cy="358099"/>
            <a:chOff x="-57549075" y="3590375"/>
            <a:chExt cx="279625" cy="318225"/>
          </a:xfrm>
        </p:grpSpPr>
        <p:sp>
          <p:nvSpPr>
            <p:cNvPr id="7010" name="Google Shape;7010;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75"/>
          <p:cNvGrpSpPr/>
          <p:nvPr/>
        </p:nvGrpSpPr>
        <p:grpSpPr>
          <a:xfrm>
            <a:off x="5323740" y="2276817"/>
            <a:ext cx="359871" cy="359871"/>
            <a:chOff x="-57570350" y="3982600"/>
            <a:chExt cx="319800" cy="319800"/>
          </a:xfrm>
        </p:grpSpPr>
        <p:sp>
          <p:nvSpPr>
            <p:cNvPr id="7015" name="Google Shape;7015;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5"/>
          <p:cNvGrpSpPr/>
          <p:nvPr/>
        </p:nvGrpSpPr>
        <p:grpSpPr>
          <a:xfrm>
            <a:off x="7538779" y="1379246"/>
            <a:ext cx="314662" cy="358999"/>
            <a:chOff x="-55576850" y="3198125"/>
            <a:chExt cx="279625" cy="319025"/>
          </a:xfrm>
        </p:grpSpPr>
        <p:sp>
          <p:nvSpPr>
            <p:cNvPr id="7020" name="Google Shape;7020;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5"/>
          <p:cNvGrpSpPr/>
          <p:nvPr/>
        </p:nvGrpSpPr>
        <p:grpSpPr>
          <a:xfrm>
            <a:off x="7516174" y="1835221"/>
            <a:ext cx="359871" cy="358324"/>
            <a:chOff x="-55596550" y="3590175"/>
            <a:chExt cx="319800" cy="318425"/>
          </a:xfrm>
        </p:grpSpPr>
        <p:sp>
          <p:nvSpPr>
            <p:cNvPr id="7025" name="Google Shape;7025;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75"/>
          <p:cNvGrpSpPr/>
          <p:nvPr/>
        </p:nvGrpSpPr>
        <p:grpSpPr>
          <a:xfrm>
            <a:off x="7531412" y="2276564"/>
            <a:ext cx="358999" cy="359252"/>
            <a:chOff x="-55595775" y="3982375"/>
            <a:chExt cx="319025" cy="319250"/>
          </a:xfrm>
        </p:grpSpPr>
        <p:sp>
          <p:nvSpPr>
            <p:cNvPr id="7030" name="Google Shape;7030;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6" name="Google Shape;7036;p75"/>
          <p:cNvGrpSpPr/>
          <p:nvPr/>
        </p:nvGrpSpPr>
        <p:grpSpPr>
          <a:xfrm>
            <a:off x="6188595" y="2734774"/>
            <a:ext cx="358999" cy="358099"/>
            <a:chOff x="-53635375" y="3192625"/>
            <a:chExt cx="319025" cy="318225"/>
          </a:xfrm>
        </p:grpSpPr>
        <p:sp>
          <p:nvSpPr>
            <p:cNvPr id="7037" name="Google Shape;7037;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75"/>
          <p:cNvGrpSpPr/>
          <p:nvPr/>
        </p:nvGrpSpPr>
        <p:grpSpPr>
          <a:xfrm>
            <a:off x="6210763" y="3205748"/>
            <a:ext cx="314662" cy="358999"/>
            <a:chOff x="-53615675" y="3584850"/>
            <a:chExt cx="279625" cy="319025"/>
          </a:xfrm>
        </p:grpSpPr>
        <p:sp>
          <p:nvSpPr>
            <p:cNvPr id="7041" name="Google Shape;7041;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5"/>
          <p:cNvGrpSpPr/>
          <p:nvPr/>
        </p:nvGrpSpPr>
        <p:grpSpPr>
          <a:xfrm>
            <a:off x="6188609" y="3668674"/>
            <a:ext cx="358971" cy="357874"/>
            <a:chOff x="-53634575" y="3976500"/>
            <a:chExt cx="319000" cy="318025"/>
          </a:xfrm>
        </p:grpSpPr>
        <p:sp>
          <p:nvSpPr>
            <p:cNvPr id="7045" name="Google Shape;7045;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3" name="Google Shape;7053;p75"/>
          <p:cNvGrpSpPr/>
          <p:nvPr/>
        </p:nvGrpSpPr>
        <p:grpSpPr>
          <a:xfrm>
            <a:off x="7983413" y="3211628"/>
            <a:ext cx="314662" cy="358436"/>
            <a:chOff x="-52023900" y="3590075"/>
            <a:chExt cx="279625" cy="318525"/>
          </a:xfrm>
        </p:grpSpPr>
        <p:sp>
          <p:nvSpPr>
            <p:cNvPr id="7054" name="Google Shape;7054;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75"/>
          <p:cNvGrpSpPr/>
          <p:nvPr/>
        </p:nvGrpSpPr>
        <p:grpSpPr>
          <a:xfrm>
            <a:off x="5746654" y="1380146"/>
            <a:ext cx="358971" cy="358971"/>
            <a:chOff x="-57173375" y="3198925"/>
            <a:chExt cx="319000" cy="319000"/>
          </a:xfrm>
        </p:grpSpPr>
        <p:sp>
          <p:nvSpPr>
            <p:cNvPr id="7062" name="Google Shape;7062;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75"/>
          <p:cNvGrpSpPr/>
          <p:nvPr/>
        </p:nvGrpSpPr>
        <p:grpSpPr>
          <a:xfrm>
            <a:off x="5747541" y="1857587"/>
            <a:ext cx="357198" cy="314690"/>
            <a:chOff x="-57176525" y="3610050"/>
            <a:chExt cx="317425" cy="279650"/>
          </a:xfrm>
        </p:grpSpPr>
        <p:sp>
          <p:nvSpPr>
            <p:cNvPr id="7067" name="Google Shape;7067;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75"/>
          <p:cNvGrpSpPr/>
          <p:nvPr/>
        </p:nvGrpSpPr>
        <p:grpSpPr>
          <a:xfrm>
            <a:off x="7957995" y="1380146"/>
            <a:ext cx="358099" cy="356326"/>
            <a:chOff x="-55202750" y="3198925"/>
            <a:chExt cx="318225" cy="316650"/>
          </a:xfrm>
        </p:grpSpPr>
        <p:sp>
          <p:nvSpPr>
            <p:cNvPr id="7073" name="Google Shape;7073;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5"/>
          <p:cNvGrpSpPr/>
          <p:nvPr/>
        </p:nvGrpSpPr>
        <p:grpSpPr>
          <a:xfrm>
            <a:off x="7968629" y="1835446"/>
            <a:ext cx="336830" cy="358099"/>
            <a:chOff x="-55194875" y="3590375"/>
            <a:chExt cx="299325" cy="318225"/>
          </a:xfrm>
        </p:grpSpPr>
        <p:sp>
          <p:nvSpPr>
            <p:cNvPr id="7076" name="Google Shape;7076;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5"/>
          <p:cNvGrpSpPr/>
          <p:nvPr/>
        </p:nvGrpSpPr>
        <p:grpSpPr>
          <a:xfrm>
            <a:off x="7973247" y="2277717"/>
            <a:ext cx="357198" cy="357198"/>
            <a:chOff x="-55203525" y="3983400"/>
            <a:chExt cx="317425" cy="317425"/>
          </a:xfrm>
        </p:grpSpPr>
        <p:sp>
          <p:nvSpPr>
            <p:cNvPr id="7082" name="Google Shape;7082;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75"/>
          <p:cNvGrpSpPr/>
          <p:nvPr/>
        </p:nvGrpSpPr>
        <p:grpSpPr>
          <a:xfrm>
            <a:off x="6639727" y="2734774"/>
            <a:ext cx="335930" cy="358971"/>
            <a:chOff x="-53232900" y="3192625"/>
            <a:chExt cx="298525" cy="319000"/>
          </a:xfrm>
        </p:grpSpPr>
        <p:sp>
          <p:nvSpPr>
            <p:cNvPr id="7086" name="Google Shape;7086;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75"/>
          <p:cNvGrpSpPr/>
          <p:nvPr/>
        </p:nvGrpSpPr>
        <p:grpSpPr>
          <a:xfrm>
            <a:off x="6629093" y="3205748"/>
            <a:ext cx="357198" cy="356326"/>
            <a:chOff x="-53242350" y="3584850"/>
            <a:chExt cx="317425" cy="316650"/>
          </a:xfrm>
        </p:grpSpPr>
        <p:sp>
          <p:nvSpPr>
            <p:cNvPr id="7095" name="Google Shape;7095;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0" name="Google Shape;7100;p75"/>
          <p:cNvGrpSpPr/>
          <p:nvPr/>
        </p:nvGrpSpPr>
        <p:grpSpPr>
          <a:xfrm>
            <a:off x="6650362" y="3668449"/>
            <a:ext cx="314662" cy="358999"/>
            <a:chOff x="-53224225" y="3976300"/>
            <a:chExt cx="279625" cy="319025"/>
          </a:xfrm>
        </p:grpSpPr>
        <p:sp>
          <p:nvSpPr>
            <p:cNvPr id="7101" name="Google Shape;7101;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75"/>
          <p:cNvGrpSpPr/>
          <p:nvPr/>
        </p:nvGrpSpPr>
        <p:grpSpPr>
          <a:xfrm>
            <a:off x="7961258" y="3676129"/>
            <a:ext cx="358971" cy="358408"/>
            <a:chOff x="-52043575" y="3983125"/>
            <a:chExt cx="319000" cy="318500"/>
          </a:xfrm>
        </p:grpSpPr>
        <p:sp>
          <p:nvSpPr>
            <p:cNvPr id="7109" name="Google Shape;7109;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75"/>
          <p:cNvGrpSpPr/>
          <p:nvPr/>
        </p:nvGrpSpPr>
        <p:grpSpPr>
          <a:xfrm>
            <a:off x="6215199" y="1380146"/>
            <a:ext cx="314662" cy="358971"/>
            <a:chOff x="-56766175" y="3198925"/>
            <a:chExt cx="279625" cy="319000"/>
          </a:xfrm>
        </p:grpSpPr>
        <p:sp>
          <p:nvSpPr>
            <p:cNvPr id="7119" name="Google Shape;7119;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5"/>
          <p:cNvGrpSpPr/>
          <p:nvPr/>
        </p:nvGrpSpPr>
        <p:grpSpPr>
          <a:xfrm>
            <a:off x="6214313" y="1835446"/>
            <a:ext cx="316434" cy="358099"/>
            <a:chOff x="-56766175" y="3590375"/>
            <a:chExt cx="281200" cy="318225"/>
          </a:xfrm>
        </p:grpSpPr>
        <p:sp>
          <p:nvSpPr>
            <p:cNvPr id="7127" name="Google Shape;7127;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75"/>
          <p:cNvGrpSpPr/>
          <p:nvPr/>
        </p:nvGrpSpPr>
        <p:grpSpPr>
          <a:xfrm>
            <a:off x="6251269" y="2276817"/>
            <a:ext cx="272126" cy="358099"/>
            <a:chOff x="-56747275" y="3982600"/>
            <a:chExt cx="241825" cy="318225"/>
          </a:xfrm>
        </p:grpSpPr>
        <p:sp>
          <p:nvSpPr>
            <p:cNvPr id="7132" name="Google Shape;7132;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5"/>
          <p:cNvGrpSpPr/>
          <p:nvPr/>
        </p:nvGrpSpPr>
        <p:grpSpPr>
          <a:xfrm>
            <a:off x="4859020" y="3219055"/>
            <a:ext cx="358999" cy="342991"/>
            <a:chOff x="-54812875" y="3596675"/>
            <a:chExt cx="319025" cy="304800"/>
          </a:xfrm>
        </p:grpSpPr>
        <p:sp>
          <p:nvSpPr>
            <p:cNvPr id="7140" name="Google Shape;7140;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7" name="Google Shape;7147;p75"/>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5"/>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9" name="Google Shape;7149;p75"/>
          <p:cNvGrpSpPr/>
          <p:nvPr/>
        </p:nvGrpSpPr>
        <p:grpSpPr>
          <a:xfrm>
            <a:off x="4881188" y="3675538"/>
            <a:ext cx="314662" cy="358099"/>
            <a:chOff x="-54793175" y="3982600"/>
            <a:chExt cx="279625" cy="318225"/>
          </a:xfrm>
        </p:grpSpPr>
        <p:sp>
          <p:nvSpPr>
            <p:cNvPr id="7150" name="Google Shape;7150;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75"/>
          <p:cNvGrpSpPr/>
          <p:nvPr/>
        </p:nvGrpSpPr>
        <p:grpSpPr>
          <a:xfrm>
            <a:off x="7092647" y="2734774"/>
            <a:ext cx="314662" cy="358099"/>
            <a:chOff x="-52832000" y="3192625"/>
            <a:chExt cx="279625" cy="318225"/>
          </a:xfrm>
        </p:grpSpPr>
        <p:sp>
          <p:nvSpPr>
            <p:cNvPr id="7158" name="Google Shape;7158;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75"/>
          <p:cNvGrpSpPr/>
          <p:nvPr/>
        </p:nvGrpSpPr>
        <p:grpSpPr>
          <a:xfrm>
            <a:off x="5779179" y="2276142"/>
            <a:ext cx="323524" cy="358774"/>
            <a:chOff x="-57162350" y="3982000"/>
            <a:chExt cx="287500" cy="318825"/>
          </a:xfrm>
        </p:grpSpPr>
        <p:sp>
          <p:nvSpPr>
            <p:cNvPr id="7167" name="Google Shape;7167;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75"/>
          <p:cNvGrpSpPr/>
          <p:nvPr/>
        </p:nvGrpSpPr>
        <p:grpSpPr>
          <a:xfrm>
            <a:off x="7070492" y="3206648"/>
            <a:ext cx="358971" cy="357198"/>
            <a:chOff x="-52851675" y="3585650"/>
            <a:chExt cx="319000" cy="317425"/>
          </a:xfrm>
        </p:grpSpPr>
        <p:sp>
          <p:nvSpPr>
            <p:cNvPr id="7176" name="Google Shape;7176;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75"/>
          <p:cNvGrpSpPr/>
          <p:nvPr/>
        </p:nvGrpSpPr>
        <p:grpSpPr>
          <a:xfrm>
            <a:off x="7092647" y="3668449"/>
            <a:ext cx="314662" cy="358999"/>
            <a:chOff x="-52832000" y="3976300"/>
            <a:chExt cx="279625" cy="319025"/>
          </a:xfrm>
        </p:grpSpPr>
        <p:sp>
          <p:nvSpPr>
            <p:cNvPr id="7183" name="Google Shape;7183;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75"/>
          <p:cNvGrpSpPr/>
          <p:nvPr/>
        </p:nvGrpSpPr>
        <p:grpSpPr>
          <a:xfrm>
            <a:off x="6209853" y="4123097"/>
            <a:ext cx="316434" cy="358099"/>
            <a:chOff x="-51633225" y="3198925"/>
            <a:chExt cx="281200" cy="318225"/>
          </a:xfrm>
        </p:grpSpPr>
        <p:sp>
          <p:nvSpPr>
            <p:cNvPr id="7189" name="Google Shape;7189;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75"/>
          <p:cNvGrpSpPr/>
          <p:nvPr/>
        </p:nvGrpSpPr>
        <p:grpSpPr>
          <a:xfrm>
            <a:off x="6628676" y="1381018"/>
            <a:ext cx="365188" cy="357226"/>
            <a:chOff x="-56396775" y="3199700"/>
            <a:chExt cx="324525" cy="317450"/>
          </a:xfrm>
        </p:grpSpPr>
        <p:sp>
          <p:nvSpPr>
            <p:cNvPr id="7197" name="Google Shape;7197;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3" name="Google Shape;7203;p75"/>
          <p:cNvGrpSpPr/>
          <p:nvPr/>
        </p:nvGrpSpPr>
        <p:grpSpPr>
          <a:xfrm>
            <a:off x="6631771" y="1846953"/>
            <a:ext cx="358999" cy="335958"/>
            <a:chOff x="-56394425" y="3600600"/>
            <a:chExt cx="319025" cy="298550"/>
          </a:xfrm>
        </p:grpSpPr>
        <p:sp>
          <p:nvSpPr>
            <p:cNvPr id="7204" name="Google Shape;7204;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5"/>
          <p:cNvGrpSpPr/>
          <p:nvPr/>
        </p:nvGrpSpPr>
        <p:grpSpPr>
          <a:xfrm>
            <a:off x="6662538" y="2277717"/>
            <a:ext cx="327068" cy="357198"/>
            <a:chOff x="-56379450" y="3983400"/>
            <a:chExt cx="290650" cy="317425"/>
          </a:xfrm>
        </p:grpSpPr>
        <p:sp>
          <p:nvSpPr>
            <p:cNvPr id="7208" name="Google Shape;7208;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5"/>
          <p:cNvGrpSpPr/>
          <p:nvPr/>
        </p:nvGrpSpPr>
        <p:grpSpPr>
          <a:xfrm>
            <a:off x="5326242" y="2741864"/>
            <a:ext cx="316434" cy="358971"/>
            <a:chOff x="-54401725" y="3198925"/>
            <a:chExt cx="281200" cy="319000"/>
          </a:xfrm>
        </p:grpSpPr>
        <p:sp>
          <p:nvSpPr>
            <p:cNvPr id="7217" name="Google Shape;7217;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75"/>
          <p:cNvGrpSpPr/>
          <p:nvPr/>
        </p:nvGrpSpPr>
        <p:grpSpPr>
          <a:xfrm>
            <a:off x="5327128" y="3211965"/>
            <a:ext cx="314662" cy="358099"/>
            <a:chOff x="-54401725" y="3590375"/>
            <a:chExt cx="279625" cy="318225"/>
          </a:xfrm>
        </p:grpSpPr>
        <p:sp>
          <p:nvSpPr>
            <p:cNvPr id="7229" name="Google Shape;7229;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75"/>
          <p:cNvGrpSpPr/>
          <p:nvPr/>
        </p:nvGrpSpPr>
        <p:grpSpPr>
          <a:xfrm>
            <a:off x="5324920" y="3675538"/>
            <a:ext cx="319079" cy="358099"/>
            <a:chOff x="-54403300" y="3982600"/>
            <a:chExt cx="283550" cy="318225"/>
          </a:xfrm>
        </p:grpSpPr>
        <p:sp>
          <p:nvSpPr>
            <p:cNvPr id="7236" name="Google Shape;7236;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75"/>
          <p:cNvGrpSpPr/>
          <p:nvPr/>
        </p:nvGrpSpPr>
        <p:grpSpPr>
          <a:xfrm>
            <a:off x="7512313" y="2736772"/>
            <a:ext cx="356298" cy="356973"/>
            <a:chOff x="-52458650" y="3194400"/>
            <a:chExt cx="316625" cy="317225"/>
          </a:xfrm>
        </p:grpSpPr>
        <p:sp>
          <p:nvSpPr>
            <p:cNvPr id="7242" name="Google Shape;7242;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5"/>
          <p:cNvGrpSpPr/>
          <p:nvPr/>
        </p:nvGrpSpPr>
        <p:grpSpPr>
          <a:xfrm>
            <a:off x="4881188" y="2741864"/>
            <a:ext cx="314662" cy="358971"/>
            <a:chOff x="-54793175" y="3198925"/>
            <a:chExt cx="279625" cy="319000"/>
          </a:xfrm>
        </p:grpSpPr>
        <p:sp>
          <p:nvSpPr>
            <p:cNvPr id="7251" name="Google Shape;7251;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75"/>
          <p:cNvGrpSpPr/>
          <p:nvPr/>
        </p:nvGrpSpPr>
        <p:grpSpPr>
          <a:xfrm>
            <a:off x="7521611" y="3205748"/>
            <a:ext cx="337703" cy="357845"/>
            <a:chOff x="-52450000" y="3584850"/>
            <a:chExt cx="300100" cy="318000"/>
          </a:xfrm>
        </p:grpSpPr>
        <p:sp>
          <p:nvSpPr>
            <p:cNvPr id="7259" name="Google Shape;7259;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75"/>
          <p:cNvGrpSpPr/>
          <p:nvPr/>
        </p:nvGrpSpPr>
        <p:grpSpPr>
          <a:xfrm>
            <a:off x="7533131" y="3670221"/>
            <a:ext cx="314662" cy="357226"/>
            <a:chOff x="-52440550" y="3977875"/>
            <a:chExt cx="279625" cy="317450"/>
          </a:xfrm>
        </p:grpSpPr>
        <p:sp>
          <p:nvSpPr>
            <p:cNvPr id="7267" name="Google Shape;7267;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5"/>
          <p:cNvGrpSpPr/>
          <p:nvPr/>
        </p:nvGrpSpPr>
        <p:grpSpPr>
          <a:xfrm>
            <a:off x="6645066" y="4126427"/>
            <a:ext cx="314662" cy="358999"/>
            <a:chOff x="-51623775" y="3584850"/>
            <a:chExt cx="279625" cy="319025"/>
          </a:xfrm>
        </p:grpSpPr>
        <p:sp>
          <p:nvSpPr>
            <p:cNvPr id="7276" name="Google Shape;7276;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5" name="Google Shape;7285;p7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286" name="Google Shape;7286;p7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90"/>
        <p:cNvGrpSpPr/>
        <p:nvPr/>
      </p:nvGrpSpPr>
      <p:grpSpPr>
        <a:xfrm>
          <a:off x="0" y="0"/>
          <a:ext cx="0" cy="0"/>
          <a:chOff x="0" y="0"/>
          <a:chExt cx="0" cy="0"/>
        </a:xfrm>
      </p:grpSpPr>
      <p:grpSp>
        <p:nvGrpSpPr>
          <p:cNvPr id="7291" name="Google Shape;7291;p76"/>
          <p:cNvGrpSpPr/>
          <p:nvPr/>
        </p:nvGrpSpPr>
        <p:grpSpPr>
          <a:xfrm>
            <a:off x="885675" y="1386849"/>
            <a:ext cx="276003" cy="357300"/>
            <a:chOff x="-50469125" y="3183175"/>
            <a:chExt cx="233150" cy="301825"/>
          </a:xfrm>
        </p:grpSpPr>
        <p:sp>
          <p:nvSpPr>
            <p:cNvPr id="7292" name="Google Shape;7292;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76"/>
          <p:cNvGrpSpPr/>
          <p:nvPr/>
        </p:nvGrpSpPr>
        <p:grpSpPr>
          <a:xfrm>
            <a:off x="845574" y="1822251"/>
            <a:ext cx="356205" cy="355288"/>
            <a:chOff x="-50504575" y="3550975"/>
            <a:chExt cx="300900" cy="300125"/>
          </a:xfrm>
        </p:grpSpPr>
        <p:sp>
          <p:nvSpPr>
            <p:cNvPr id="7296" name="Google Shape;7296;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76"/>
          <p:cNvGrpSpPr/>
          <p:nvPr/>
        </p:nvGrpSpPr>
        <p:grpSpPr>
          <a:xfrm>
            <a:off x="845574" y="2260493"/>
            <a:ext cx="356205" cy="354341"/>
            <a:chOff x="-50503000" y="3921175"/>
            <a:chExt cx="300900" cy="299325"/>
          </a:xfrm>
        </p:grpSpPr>
        <p:sp>
          <p:nvSpPr>
            <p:cNvPr id="7301" name="Google Shape;7301;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6"/>
          <p:cNvGrpSpPr/>
          <p:nvPr/>
        </p:nvGrpSpPr>
        <p:grpSpPr>
          <a:xfrm>
            <a:off x="3049627" y="1406411"/>
            <a:ext cx="355258" cy="356205"/>
            <a:chOff x="-48630025" y="3199700"/>
            <a:chExt cx="300100" cy="300900"/>
          </a:xfrm>
        </p:grpSpPr>
        <p:sp>
          <p:nvSpPr>
            <p:cNvPr id="7307" name="Google Shape;7307;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76"/>
          <p:cNvGrpSpPr/>
          <p:nvPr/>
        </p:nvGrpSpPr>
        <p:grpSpPr>
          <a:xfrm>
            <a:off x="3049627" y="1843707"/>
            <a:ext cx="355258" cy="355258"/>
            <a:chOff x="-48630025" y="3569100"/>
            <a:chExt cx="300100" cy="300100"/>
          </a:xfrm>
        </p:grpSpPr>
        <p:sp>
          <p:nvSpPr>
            <p:cNvPr id="7311" name="Google Shape;7311;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6"/>
          <p:cNvGrpSpPr/>
          <p:nvPr/>
        </p:nvGrpSpPr>
        <p:grpSpPr>
          <a:xfrm>
            <a:off x="3050101" y="2281003"/>
            <a:ext cx="354311" cy="353394"/>
            <a:chOff x="-48629225" y="3938500"/>
            <a:chExt cx="299300" cy="298525"/>
          </a:xfrm>
        </p:grpSpPr>
        <p:sp>
          <p:nvSpPr>
            <p:cNvPr id="7322" name="Google Shape;7322;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76"/>
          <p:cNvGrpSpPr/>
          <p:nvPr/>
        </p:nvGrpSpPr>
        <p:grpSpPr>
          <a:xfrm>
            <a:off x="1785504" y="2752344"/>
            <a:ext cx="311458" cy="354341"/>
            <a:chOff x="-46762575" y="3200500"/>
            <a:chExt cx="263100" cy="299325"/>
          </a:xfrm>
        </p:grpSpPr>
        <p:sp>
          <p:nvSpPr>
            <p:cNvPr id="7327" name="Google Shape;7327;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6"/>
          <p:cNvGrpSpPr/>
          <p:nvPr/>
        </p:nvGrpSpPr>
        <p:grpSpPr>
          <a:xfrm>
            <a:off x="1763589" y="3211066"/>
            <a:ext cx="355288" cy="312375"/>
            <a:chOff x="-46779900" y="3588000"/>
            <a:chExt cx="300125" cy="263875"/>
          </a:xfrm>
        </p:grpSpPr>
        <p:sp>
          <p:nvSpPr>
            <p:cNvPr id="7333" name="Google Shape;7333;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76"/>
          <p:cNvGrpSpPr/>
          <p:nvPr/>
        </p:nvGrpSpPr>
        <p:grpSpPr>
          <a:xfrm>
            <a:off x="1764062" y="3625988"/>
            <a:ext cx="354341" cy="353394"/>
            <a:chOff x="-46779100" y="3938500"/>
            <a:chExt cx="299325" cy="298525"/>
          </a:xfrm>
        </p:grpSpPr>
        <p:sp>
          <p:nvSpPr>
            <p:cNvPr id="7338" name="Google Shape;7338;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6"/>
          <p:cNvGrpSpPr/>
          <p:nvPr/>
        </p:nvGrpSpPr>
        <p:grpSpPr>
          <a:xfrm>
            <a:off x="3971800" y="2758855"/>
            <a:ext cx="355258" cy="355288"/>
            <a:chOff x="-44924250" y="3206000"/>
            <a:chExt cx="300100" cy="300125"/>
          </a:xfrm>
        </p:grpSpPr>
        <p:sp>
          <p:nvSpPr>
            <p:cNvPr id="7341" name="Google Shape;7341;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6"/>
          <p:cNvGrpSpPr/>
          <p:nvPr/>
        </p:nvGrpSpPr>
        <p:grpSpPr>
          <a:xfrm>
            <a:off x="1286286" y="1386849"/>
            <a:ext cx="355258" cy="355258"/>
            <a:chOff x="-50134375" y="3183175"/>
            <a:chExt cx="300100" cy="300100"/>
          </a:xfrm>
        </p:grpSpPr>
        <p:sp>
          <p:nvSpPr>
            <p:cNvPr id="7347" name="Google Shape;7347;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6"/>
          <p:cNvGrpSpPr/>
          <p:nvPr/>
        </p:nvGrpSpPr>
        <p:grpSpPr>
          <a:xfrm>
            <a:off x="1286286" y="1822251"/>
            <a:ext cx="355258" cy="355288"/>
            <a:chOff x="-50134375" y="3550975"/>
            <a:chExt cx="300100" cy="300125"/>
          </a:xfrm>
        </p:grpSpPr>
        <p:sp>
          <p:nvSpPr>
            <p:cNvPr id="7358" name="Google Shape;7358;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76"/>
          <p:cNvGrpSpPr/>
          <p:nvPr/>
        </p:nvGrpSpPr>
        <p:grpSpPr>
          <a:xfrm>
            <a:off x="1286286" y="2259783"/>
            <a:ext cx="355258" cy="355051"/>
            <a:chOff x="-50134375" y="3920575"/>
            <a:chExt cx="300100" cy="299925"/>
          </a:xfrm>
        </p:grpSpPr>
        <p:sp>
          <p:nvSpPr>
            <p:cNvPr id="7361" name="Google Shape;7361;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76"/>
          <p:cNvGrpSpPr/>
          <p:nvPr/>
        </p:nvGrpSpPr>
        <p:grpSpPr>
          <a:xfrm>
            <a:off x="3497010" y="1407358"/>
            <a:ext cx="357123" cy="355258"/>
            <a:chOff x="-48262200" y="3200500"/>
            <a:chExt cx="301675" cy="300100"/>
          </a:xfrm>
        </p:grpSpPr>
        <p:sp>
          <p:nvSpPr>
            <p:cNvPr id="7365" name="Google Shape;7365;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76"/>
          <p:cNvGrpSpPr/>
          <p:nvPr/>
        </p:nvGrpSpPr>
        <p:grpSpPr>
          <a:xfrm>
            <a:off x="3526383" y="1844447"/>
            <a:ext cx="298377" cy="354519"/>
            <a:chOff x="-48233050" y="3569725"/>
            <a:chExt cx="252050" cy="299475"/>
          </a:xfrm>
        </p:grpSpPr>
        <p:sp>
          <p:nvSpPr>
            <p:cNvPr id="7375" name="Google Shape;7375;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76"/>
          <p:cNvGrpSpPr/>
          <p:nvPr/>
        </p:nvGrpSpPr>
        <p:grpSpPr>
          <a:xfrm>
            <a:off x="3550148" y="2278191"/>
            <a:ext cx="250847" cy="358070"/>
            <a:chOff x="-48216525" y="3936125"/>
            <a:chExt cx="211900" cy="302475"/>
          </a:xfrm>
        </p:grpSpPr>
        <p:sp>
          <p:nvSpPr>
            <p:cNvPr id="7379" name="Google Shape;7379;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76"/>
          <p:cNvGrpSpPr/>
          <p:nvPr/>
        </p:nvGrpSpPr>
        <p:grpSpPr>
          <a:xfrm>
            <a:off x="2205866" y="2753261"/>
            <a:ext cx="355258" cy="355288"/>
            <a:chOff x="-46410500" y="3201275"/>
            <a:chExt cx="300100" cy="300125"/>
          </a:xfrm>
        </p:grpSpPr>
        <p:sp>
          <p:nvSpPr>
            <p:cNvPr id="7384" name="Google Shape;7384;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76"/>
          <p:cNvGrpSpPr/>
          <p:nvPr/>
        </p:nvGrpSpPr>
        <p:grpSpPr>
          <a:xfrm>
            <a:off x="2205866" y="3188692"/>
            <a:ext cx="355258" cy="356205"/>
            <a:chOff x="-46409700" y="3569100"/>
            <a:chExt cx="300100" cy="300900"/>
          </a:xfrm>
        </p:grpSpPr>
        <p:sp>
          <p:nvSpPr>
            <p:cNvPr id="7390" name="Google Shape;7390;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76"/>
          <p:cNvGrpSpPr/>
          <p:nvPr/>
        </p:nvGrpSpPr>
        <p:grpSpPr>
          <a:xfrm>
            <a:off x="2193747" y="3624124"/>
            <a:ext cx="379497" cy="358070"/>
            <a:chOff x="-46422300" y="3936925"/>
            <a:chExt cx="320575" cy="302475"/>
          </a:xfrm>
        </p:grpSpPr>
        <p:sp>
          <p:nvSpPr>
            <p:cNvPr id="7396" name="Google Shape;7396;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8" name="Google Shape;7398;p76"/>
          <p:cNvGrpSpPr/>
          <p:nvPr/>
        </p:nvGrpSpPr>
        <p:grpSpPr>
          <a:xfrm>
            <a:off x="3971326" y="3178452"/>
            <a:ext cx="356205" cy="355258"/>
            <a:chOff x="-44914800" y="3560450"/>
            <a:chExt cx="300900" cy="300100"/>
          </a:xfrm>
        </p:grpSpPr>
        <p:sp>
          <p:nvSpPr>
            <p:cNvPr id="7399" name="Google Shape;7399;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4" name="Google Shape;7404;p76"/>
          <p:cNvGrpSpPr/>
          <p:nvPr/>
        </p:nvGrpSpPr>
        <p:grpSpPr>
          <a:xfrm>
            <a:off x="1726378" y="1387086"/>
            <a:ext cx="354311" cy="354104"/>
            <a:chOff x="-49764975" y="3183375"/>
            <a:chExt cx="299300" cy="299125"/>
          </a:xfrm>
        </p:grpSpPr>
        <p:sp>
          <p:nvSpPr>
            <p:cNvPr id="7405" name="Google Shape;7405;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76"/>
          <p:cNvGrpSpPr/>
          <p:nvPr/>
        </p:nvGrpSpPr>
        <p:grpSpPr>
          <a:xfrm>
            <a:off x="1726378" y="1822547"/>
            <a:ext cx="354311" cy="355909"/>
            <a:chOff x="-49764975" y="3551225"/>
            <a:chExt cx="299300" cy="300650"/>
          </a:xfrm>
        </p:grpSpPr>
        <p:sp>
          <p:nvSpPr>
            <p:cNvPr id="7415" name="Google Shape;7415;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6"/>
          <p:cNvGrpSpPr/>
          <p:nvPr/>
        </p:nvGrpSpPr>
        <p:grpSpPr>
          <a:xfrm>
            <a:off x="1724040" y="2259310"/>
            <a:ext cx="358987" cy="355525"/>
            <a:chOff x="-49766550" y="3920175"/>
            <a:chExt cx="303250" cy="300325"/>
          </a:xfrm>
        </p:grpSpPr>
        <p:sp>
          <p:nvSpPr>
            <p:cNvPr id="7427" name="Google Shape;7427;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76"/>
          <p:cNvGrpSpPr/>
          <p:nvPr/>
        </p:nvGrpSpPr>
        <p:grpSpPr>
          <a:xfrm>
            <a:off x="3939571" y="1407358"/>
            <a:ext cx="357123" cy="354341"/>
            <a:chOff x="-47892800" y="3200500"/>
            <a:chExt cx="301675" cy="299325"/>
          </a:xfrm>
        </p:grpSpPr>
        <p:sp>
          <p:nvSpPr>
            <p:cNvPr id="7432" name="Google Shape;7432;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6"/>
          <p:cNvGrpSpPr/>
          <p:nvPr/>
        </p:nvGrpSpPr>
        <p:grpSpPr>
          <a:xfrm>
            <a:off x="4003437" y="1843707"/>
            <a:ext cx="229391" cy="355258"/>
            <a:chOff x="-47839250" y="3569100"/>
            <a:chExt cx="193775" cy="300100"/>
          </a:xfrm>
        </p:grpSpPr>
        <p:sp>
          <p:nvSpPr>
            <p:cNvPr id="7439" name="Google Shape;7439;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6"/>
          <p:cNvGrpSpPr/>
          <p:nvPr/>
        </p:nvGrpSpPr>
        <p:grpSpPr>
          <a:xfrm>
            <a:off x="3940503" y="2280056"/>
            <a:ext cx="355258" cy="356205"/>
            <a:chOff x="-47892800" y="3937700"/>
            <a:chExt cx="300100" cy="300900"/>
          </a:xfrm>
        </p:grpSpPr>
        <p:sp>
          <p:nvSpPr>
            <p:cNvPr id="7446" name="Google Shape;7446;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76"/>
          <p:cNvGrpSpPr/>
          <p:nvPr/>
        </p:nvGrpSpPr>
        <p:grpSpPr>
          <a:xfrm>
            <a:off x="2645798" y="2773770"/>
            <a:ext cx="355258" cy="311458"/>
            <a:chOff x="-46042675" y="3218600"/>
            <a:chExt cx="300100" cy="263100"/>
          </a:xfrm>
        </p:grpSpPr>
        <p:sp>
          <p:nvSpPr>
            <p:cNvPr id="7455" name="Google Shape;7455;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76"/>
          <p:cNvGrpSpPr/>
          <p:nvPr/>
        </p:nvGrpSpPr>
        <p:grpSpPr>
          <a:xfrm>
            <a:off x="2645798" y="3188219"/>
            <a:ext cx="355258" cy="323118"/>
            <a:chOff x="-46042675" y="3568700"/>
            <a:chExt cx="300100" cy="272950"/>
          </a:xfrm>
        </p:grpSpPr>
        <p:sp>
          <p:nvSpPr>
            <p:cNvPr id="7462" name="Google Shape;7462;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6"/>
          <p:cNvGrpSpPr/>
          <p:nvPr/>
        </p:nvGrpSpPr>
        <p:grpSpPr>
          <a:xfrm>
            <a:off x="2687749" y="3625189"/>
            <a:ext cx="271357" cy="356057"/>
            <a:chOff x="-46007225" y="3937825"/>
            <a:chExt cx="229225" cy="300775"/>
          </a:xfrm>
        </p:grpSpPr>
        <p:sp>
          <p:nvSpPr>
            <p:cNvPr id="7467" name="Google Shape;7467;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6"/>
          <p:cNvGrpSpPr/>
          <p:nvPr/>
        </p:nvGrpSpPr>
        <p:grpSpPr>
          <a:xfrm>
            <a:off x="3993241" y="3615275"/>
            <a:ext cx="312375" cy="357596"/>
            <a:chOff x="-44895900" y="3929450"/>
            <a:chExt cx="263875" cy="302075"/>
          </a:xfrm>
        </p:grpSpPr>
        <p:sp>
          <p:nvSpPr>
            <p:cNvPr id="7478" name="Google Shape;7478;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76"/>
          <p:cNvGrpSpPr/>
          <p:nvPr/>
        </p:nvGrpSpPr>
        <p:grpSpPr>
          <a:xfrm>
            <a:off x="2167060" y="1398036"/>
            <a:ext cx="356205" cy="332885"/>
            <a:chOff x="-49397175" y="3192625"/>
            <a:chExt cx="300900" cy="281200"/>
          </a:xfrm>
        </p:grpSpPr>
        <p:sp>
          <p:nvSpPr>
            <p:cNvPr id="7485" name="Google Shape;7485;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76"/>
          <p:cNvGrpSpPr/>
          <p:nvPr/>
        </p:nvGrpSpPr>
        <p:grpSpPr>
          <a:xfrm>
            <a:off x="2193163" y="1822251"/>
            <a:ext cx="304000" cy="356205"/>
            <a:chOff x="-49375900" y="3550975"/>
            <a:chExt cx="256800" cy="300900"/>
          </a:xfrm>
        </p:grpSpPr>
        <p:sp>
          <p:nvSpPr>
            <p:cNvPr id="7493" name="Google Shape;7493;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76"/>
          <p:cNvGrpSpPr/>
          <p:nvPr/>
        </p:nvGrpSpPr>
        <p:grpSpPr>
          <a:xfrm>
            <a:off x="2188516" y="2259546"/>
            <a:ext cx="313293" cy="356205"/>
            <a:chOff x="-49378250" y="3920375"/>
            <a:chExt cx="264650" cy="300900"/>
          </a:xfrm>
        </p:grpSpPr>
        <p:sp>
          <p:nvSpPr>
            <p:cNvPr id="7505" name="Google Shape;7505;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6"/>
          <p:cNvGrpSpPr/>
          <p:nvPr/>
        </p:nvGrpSpPr>
        <p:grpSpPr>
          <a:xfrm>
            <a:off x="907504" y="2752344"/>
            <a:ext cx="312375" cy="357123"/>
            <a:chOff x="-47505300" y="3200500"/>
            <a:chExt cx="263875" cy="301675"/>
          </a:xfrm>
        </p:grpSpPr>
        <p:sp>
          <p:nvSpPr>
            <p:cNvPr id="7513" name="Google Shape;7513;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6"/>
          <p:cNvGrpSpPr/>
          <p:nvPr/>
        </p:nvGrpSpPr>
        <p:grpSpPr>
          <a:xfrm>
            <a:off x="885604" y="3188692"/>
            <a:ext cx="356176" cy="355051"/>
            <a:chOff x="-47524975" y="3569100"/>
            <a:chExt cx="300875" cy="299925"/>
          </a:xfrm>
        </p:grpSpPr>
        <p:sp>
          <p:nvSpPr>
            <p:cNvPr id="7527" name="Google Shape;7527;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6"/>
          <p:cNvGrpSpPr/>
          <p:nvPr/>
        </p:nvGrpSpPr>
        <p:grpSpPr>
          <a:xfrm>
            <a:off x="886062" y="3667954"/>
            <a:ext cx="355258" cy="270410"/>
            <a:chOff x="-47523400" y="3973950"/>
            <a:chExt cx="300100" cy="228425"/>
          </a:xfrm>
        </p:grpSpPr>
        <p:sp>
          <p:nvSpPr>
            <p:cNvPr id="7533" name="Google Shape;7533;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76"/>
          <p:cNvGrpSpPr/>
          <p:nvPr/>
        </p:nvGrpSpPr>
        <p:grpSpPr>
          <a:xfrm>
            <a:off x="3091183" y="2750953"/>
            <a:ext cx="354341" cy="357596"/>
            <a:chOff x="-45673275" y="3199325"/>
            <a:chExt cx="299325" cy="302075"/>
          </a:xfrm>
        </p:grpSpPr>
        <p:sp>
          <p:nvSpPr>
            <p:cNvPr id="7539" name="Google Shape;7539;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6"/>
          <p:cNvGrpSpPr/>
          <p:nvPr/>
        </p:nvGrpSpPr>
        <p:grpSpPr>
          <a:xfrm>
            <a:off x="3090251" y="3209202"/>
            <a:ext cx="356205" cy="314240"/>
            <a:chOff x="-45674075" y="3586425"/>
            <a:chExt cx="300900" cy="265450"/>
          </a:xfrm>
        </p:grpSpPr>
        <p:sp>
          <p:nvSpPr>
            <p:cNvPr id="7543" name="Google Shape;7543;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76"/>
          <p:cNvGrpSpPr/>
          <p:nvPr/>
        </p:nvGrpSpPr>
        <p:grpSpPr>
          <a:xfrm>
            <a:off x="3091183" y="3625041"/>
            <a:ext cx="354341" cy="356205"/>
            <a:chOff x="-45673275" y="3937700"/>
            <a:chExt cx="299325" cy="300900"/>
          </a:xfrm>
        </p:grpSpPr>
        <p:sp>
          <p:nvSpPr>
            <p:cNvPr id="7546" name="Google Shape;7546;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76"/>
          <p:cNvGrpSpPr/>
          <p:nvPr/>
        </p:nvGrpSpPr>
        <p:grpSpPr>
          <a:xfrm>
            <a:off x="2205349" y="4117825"/>
            <a:ext cx="356205" cy="356205"/>
            <a:chOff x="-44512325" y="3176075"/>
            <a:chExt cx="300900" cy="300900"/>
          </a:xfrm>
        </p:grpSpPr>
        <p:sp>
          <p:nvSpPr>
            <p:cNvPr id="7553" name="Google Shape;7553;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76"/>
          <p:cNvGrpSpPr/>
          <p:nvPr/>
        </p:nvGrpSpPr>
        <p:grpSpPr>
          <a:xfrm>
            <a:off x="2608689" y="1386849"/>
            <a:ext cx="354341" cy="354341"/>
            <a:chOff x="-49027775" y="3183175"/>
            <a:chExt cx="299325" cy="299325"/>
          </a:xfrm>
        </p:grpSpPr>
        <p:sp>
          <p:nvSpPr>
            <p:cNvPr id="7557" name="Google Shape;7557;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6"/>
          <p:cNvGrpSpPr/>
          <p:nvPr/>
        </p:nvGrpSpPr>
        <p:grpSpPr>
          <a:xfrm>
            <a:off x="2608230" y="1822251"/>
            <a:ext cx="355258" cy="357152"/>
            <a:chOff x="-49027775" y="3550975"/>
            <a:chExt cx="300100" cy="301700"/>
          </a:xfrm>
        </p:grpSpPr>
        <p:sp>
          <p:nvSpPr>
            <p:cNvPr id="7562" name="Google Shape;7562;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6"/>
          <p:cNvGrpSpPr/>
          <p:nvPr/>
        </p:nvGrpSpPr>
        <p:grpSpPr>
          <a:xfrm>
            <a:off x="2606306" y="2259310"/>
            <a:ext cx="359106" cy="355525"/>
            <a:chOff x="-49031025" y="3920175"/>
            <a:chExt cx="303350" cy="300325"/>
          </a:xfrm>
        </p:grpSpPr>
        <p:sp>
          <p:nvSpPr>
            <p:cNvPr id="7573" name="Google Shape;7573;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6"/>
          <p:cNvGrpSpPr/>
          <p:nvPr/>
        </p:nvGrpSpPr>
        <p:grpSpPr>
          <a:xfrm>
            <a:off x="1322411" y="2752344"/>
            <a:ext cx="356176" cy="354341"/>
            <a:chOff x="-47155575" y="3200500"/>
            <a:chExt cx="300875" cy="299325"/>
          </a:xfrm>
        </p:grpSpPr>
        <p:sp>
          <p:nvSpPr>
            <p:cNvPr id="7580" name="Google Shape;7580;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76"/>
          <p:cNvGrpSpPr/>
          <p:nvPr/>
        </p:nvGrpSpPr>
        <p:grpSpPr>
          <a:xfrm>
            <a:off x="1322870" y="3188692"/>
            <a:ext cx="355258" cy="355258"/>
            <a:chOff x="-47154800" y="3569100"/>
            <a:chExt cx="300100" cy="300100"/>
          </a:xfrm>
        </p:grpSpPr>
        <p:sp>
          <p:nvSpPr>
            <p:cNvPr id="7587" name="Google Shape;7587;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76"/>
          <p:cNvGrpSpPr/>
          <p:nvPr/>
        </p:nvGrpSpPr>
        <p:grpSpPr>
          <a:xfrm>
            <a:off x="1323343" y="3626905"/>
            <a:ext cx="354311" cy="353423"/>
            <a:chOff x="-47154000" y="3939275"/>
            <a:chExt cx="299300" cy="298550"/>
          </a:xfrm>
        </p:grpSpPr>
        <p:sp>
          <p:nvSpPr>
            <p:cNvPr id="7594" name="Google Shape;7594;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76"/>
          <p:cNvGrpSpPr/>
          <p:nvPr/>
        </p:nvGrpSpPr>
        <p:grpSpPr>
          <a:xfrm>
            <a:off x="3548633" y="2752344"/>
            <a:ext cx="312375" cy="354341"/>
            <a:chOff x="-45286550" y="3200500"/>
            <a:chExt cx="263875" cy="299325"/>
          </a:xfrm>
        </p:grpSpPr>
        <p:sp>
          <p:nvSpPr>
            <p:cNvPr id="7599" name="Google Shape;7599;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2" name="Google Shape;7602;p76"/>
          <p:cNvGrpSpPr/>
          <p:nvPr/>
        </p:nvGrpSpPr>
        <p:grpSpPr>
          <a:xfrm>
            <a:off x="3548633" y="3189639"/>
            <a:ext cx="312375" cy="354311"/>
            <a:chOff x="-45286550" y="3569900"/>
            <a:chExt cx="263875" cy="299300"/>
          </a:xfrm>
        </p:grpSpPr>
        <p:sp>
          <p:nvSpPr>
            <p:cNvPr id="7603" name="Google Shape;7603;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76"/>
          <p:cNvGrpSpPr/>
          <p:nvPr/>
        </p:nvGrpSpPr>
        <p:grpSpPr>
          <a:xfrm>
            <a:off x="3559820" y="3625988"/>
            <a:ext cx="290001" cy="355258"/>
            <a:chOff x="-45277900" y="3938500"/>
            <a:chExt cx="244975" cy="300100"/>
          </a:xfrm>
        </p:grpSpPr>
        <p:sp>
          <p:nvSpPr>
            <p:cNvPr id="7610" name="Google Shape;7610;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6"/>
          <p:cNvGrpSpPr/>
          <p:nvPr/>
        </p:nvGrpSpPr>
        <p:grpSpPr>
          <a:xfrm>
            <a:off x="2645769" y="4095090"/>
            <a:ext cx="355258" cy="355258"/>
            <a:chOff x="-44502875" y="3576975"/>
            <a:chExt cx="300100" cy="300100"/>
          </a:xfrm>
        </p:grpSpPr>
        <p:sp>
          <p:nvSpPr>
            <p:cNvPr id="7615" name="Google Shape;7615;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76"/>
          <p:cNvGrpSpPr/>
          <p:nvPr/>
        </p:nvGrpSpPr>
        <p:grpSpPr>
          <a:xfrm>
            <a:off x="4858981" y="1820745"/>
            <a:ext cx="356196" cy="354670"/>
            <a:chOff x="-13946200" y="3647075"/>
            <a:chExt cx="353650" cy="352100"/>
          </a:xfrm>
        </p:grpSpPr>
        <p:sp>
          <p:nvSpPr>
            <p:cNvPr id="7619" name="Google Shape;7619;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6"/>
          <p:cNvGrpSpPr/>
          <p:nvPr/>
        </p:nvGrpSpPr>
        <p:grpSpPr>
          <a:xfrm>
            <a:off x="6642374" y="1380228"/>
            <a:ext cx="357002" cy="354267"/>
            <a:chOff x="-12163025" y="3214275"/>
            <a:chExt cx="354450" cy="351700"/>
          </a:xfrm>
        </p:grpSpPr>
        <p:sp>
          <p:nvSpPr>
            <p:cNvPr id="7626" name="Google Shape;7626;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76"/>
          <p:cNvGrpSpPr/>
          <p:nvPr/>
        </p:nvGrpSpPr>
        <p:grpSpPr>
          <a:xfrm>
            <a:off x="6643154" y="1819965"/>
            <a:ext cx="355441" cy="356232"/>
            <a:chOff x="-12160675" y="3647875"/>
            <a:chExt cx="352900" cy="353650"/>
          </a:xfrm>
        </p:grpSpPr>
        <p:sp>
          <p:nvSpPr>
            <p:cNvPr id="7630" name="Google Shape;7630;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76"/>
          <p:cNvGrpSpPr/>
          <p:nvPr/>
        </p:nvGrpSpPr>
        <p:grpSpPr>
          <a:xfrm>
            <a:off x="6653870" y="2264421"/>
            <a:ext cx="354635" cy="356232"/>
            <a:chOff x="-12160675" y="4081850"/>
            <a:chExt cx="352100" cy="353650"/>
          </a:xfrm>
        </p:grpSpPr>
        <p:sp>
          <p:nvSpPr>
            <p:cNvPr id="7638" name="Google Shape;7638;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6"/>
          <p:cNvGrpSpPr/>
          <p:nvPr/>
        </p:nvGrpSpPr>
        <p:grpSpPr>
          <a:xfrm>
            <a:off x="4858836" y="2738864"/>
            <a:ext cx="355416" cy="355652"/>
            <a:chOff x="-10391650" y="3180600"/>
            <a:chExt cx="352875" cy="353075"/>
          </a:xfrm>
        </p:grpSpPr>
        <p:sp>
          <p:nvSpPr>
            <p:cNvPr id="7645" name="Google Shape;7645;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6"/>
          <p:cNvGrpSpPr/>
          <p:nvPr/>
        </p:nvGrpSpPr>
        <p:grpSpPr>
          <a:xfrm>
            <a:off x="4858835" y="3215662"/>
            <a:ext cx="354635" cy="353890"/>
            <a:chOff x="-10390875" y="3616350"/>
            <a:chExt cx="352100" cy="351325"/>
          </a:xfrm>
        </p:grpSpPr>
        <p:sp>
          <p:nvSpPr>
            <p:cNvPr id="7652" name="Google Shape;7652;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6"/>
          <p:cNvGrpSpPr/>
          <p:nvPr/>
        </p:nvGrpSpPr>
        <p:grpSpPr>
          <a:xfrm>
            <a:off x="7525810" y="2740327"/>
            <a:ext cx="312585" cy="354670"/>
            <a:chOff x="-10370400" y="4049550"/>
            <a:chExt cx="310350" cy="352100"/>
          </a:xfrm>
        </p:grpSpPr>
        <p:sp>
          <p:nvSpPr>
            <p:cNvPr id="7656" name="Google Shape;7656;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76"/>
          <p:cNvGrpSpPr/>
          <p:nvPr/>
        </p:nvGrpSpPr>
        <p:grpSpPr>
          <a:xfrm>
            <a:off x="6630066" y="2739268"/>
            <a:ext cx="379236" cy="354847"/>
            <a:chOff x="-8674650" y="3210975"/>
            <a:chExt cx="376525" cy="352275"/>
          </a:xfrm>
        </p:grpSpPr>
        <p:sp>
          <p:nvSpPr>
            <p:cNvPr id="7662" name="Google Shape;7662;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8" name="Google Shape;7668;p76"/>
          <p:cNvGrpSpPr/>
          <p:nvPr/>
        </p:nvGrpSpPr>
        <p:grpSpPr>
          <a:xfrm>
            <a:off x="5301563" y="1820745"/>
            <a:ext cx="356221" cy="354670"/>
            <a:chOff x="-13512225" y="3647075"/>
            <a:chExt cx="353675" cy="352100"/>
          </a:xfrm>
        </p:grpSpPr>
        <p:sp>
          <p:nvSpPr>
            <p:cNvPr id="7669" name="Google Shape;7669;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76"/>
          <p:cNvGrpSpPr/>
          <p:nvPr/>
        </p:nvGrpSpPr>
        <p:grpSpPr>
          <a:xfrm>
            <a:off x="5311876" y="2264811"/>
            <a:ext cx="356221" cy="355451"/>
            <a:chOff x="-13512225" y="4080275"/>
            <a:chExt cx="353675" cy="352875"/>
          </a:xfrm>
        </p:grpSpPr>
        <p:sp>
          <p:nvSpPr>
            <p:cNvPr id="7680" name="Google Shape;7680;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76"/>
          <p:cNvGrpSpPr/>
          <p:nvPr/>
        </p:nvGrpSpPr>
        <p:grpSpPr>
          <a:xfrm>
            <a:off x="7084956" y="1412172"/>
            <a:ext cx="356196" cy="290379"/>
            <a:chOff x="-11728250" y="3245400"/>
            <a:chExt cx="353650" cy="288275"/>
          </a:xfrm>
        </p:grpSpPr>
        <p:sp>
          <p:nvSpPr>
            <p:cNvPr id="7692" name="Google Shape;7692;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6"/>
          <p:cNvGrpSpPr/>
          <p:nvPr/>
        </p:nvGrpSpPr>
        <p:grpSpPr>
          <a:xfrm>
            <a:off x="7117464" y="2264811"/>
            <a:ext cx="311804" cy="355451"/>
            <a:chOff x="-11703850" y="4081850"/>
            <a:chExt cx="309575" cy="352875"/>
          </a:xfrm>
        </p:grpSpPr>
        <p:sp>
          <p:nvSpPr>
            <p:cNvPr id="7698" name="Google Shape;7698;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6"/>
          <p:cNvGrpSpPr/>
          <p:nvPr/>
        </p:nvGrpSpPr>
        <p:grpSpPr>
          <a:xfrm>
            <a:off x="5306120" y="2738964"/>
            <a:ext cx="357002" cy="355451"/>
            <a:chOff x="-9958475" y="3180025"/>
            <a:chExt cx="354450" cy="352875"/>
          </a:xfrm>
        </p:grpSpPr>
        <p:sp>
          <p:nvSpPr>
            <p:cNvPr id="7707" name="Google Shape;7707;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6"/>
          <p:cNvGrpSpPr/>
          <p:nvPr/>
        </p:nvGrpSpPr>
        <p:grpSpPr>
          <a:xfrm>
            <a:off x="5315247" y="3214945"/>
            <a:ext cx="337966" cy="355325"/>
            <a:chOff x="-9949025" y="3615575"/>
            <a:chExt cx="335550" cy="352750"/>
          </a:xfrm>
        </p:grpSpPr>
        <p:sp>
          <p:nvSpPr>
            <p:cNvPr id="7711" name="Google Shape;7711;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6"/>
          <p:cNvGrpSpPr/>
          <p:nvPr/>
        </p:nvGrpSpPr>
        <p:grpSpPr>
          <a:xfrm>
            <a:off x="7950093" y="2738451"/>
            <a:ext cx="360175" cy="358423"/>
            <a:chOff x="-9961625" y="4048175"/>
            <a:chExt cx="357600" cy="355825"/>
          </a:xfrm>
        </p:grpSpPr>
        <p:sp>
          <p:nvSpPr>
            <p:cNvPr id="7715" name="Google Shape;7715;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6"/>
          <p:cNvGrpSpPr/>
          <p:nvPr/>
        </p:nvGrpSpPr>
        <p:grpSpPr>
          <a:xfrm>
            <a:off x="6636814" y="3213963"/>
            <a:ext cx="364959" cy="357289"/>
            <a:chOff x="-8680950" y="3624225"/>
            <a:chExt cx="362350" cy="354700"/>
          </a:xfrm>
        </p:grpSpPr>
        <p:sp>
          <p:nvSpPr>
            <p:cNvPr id="7722" name="Google Shape;7722;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6"/>
          <p:cNvGrpSpPr/>
          <p:nvPr/>
        </p:nvGrpSpPr>
        <p:grpSpPr>
          <a:xfrm>
            <a:off x="5773058" y="1379624"/>
            <a:ext cx="313365" cy="355476"/>
            <a:chOff x="-13056975" y="3212300"/>
            <a:chExt cx="311125" cy="352900"/>
          </a:xfrm>
        </p:grpSpPr>
        <p:sp>
          <p:nvSpPr>
            <p:cNvPr id="7729" name="Google Shape;7729;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6"/>
          <p:cNvGrpSpPr/>
          <p:nvPr/>
        </p:nvGrpSpPr>
        <p:grpSpPr>
          <a:xfrm>
            <a:off x="5750446" y="1820418"/>
            <a:ext cx="358588" cy="355325"/>
            <a:chOff x="-13077450" y="3647075"/>
            <a:chExt cx="356025" cy="352750"/>
          </a:xfrm>
        </p:grpSpPr>
        <p:sp>
          <p:nvSpPr>
            <p:cNvPr id="7734" name="Google Shape;7734;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76"/>
          <p:cNvGrpSpPr/>
          <p:nvPr/>
        </p:nvGrpSpPr>
        <p:grpSpPr>
          <a:xfrm>
            <a:off x="5761552" y="2264018"/>
            <a:ext cx="357002" cy="357037"/>
            <a:chOff x="-13079025" y="4079475"/>
            <a:chExt cx="354450" cy="354450"/>
          </a:xfrm>
        </p:grpSpPr>
        <p:sp>
          <p:nvSpPr>
            <p:cNvPr id="7738" name="Google Shape;7738;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76"/>
          <p:cNvGrpSpPr/>
          <p:nvPr/>
        </p:nvGrpSpPr>
        <p:grpSpPr>
          <a:xfrm>
            <a:off x="7534619" y="1380027"/>
            <a:ext cx="356221" cy="354670"/>
            <a:chOff x="-11292700" y="3213875"/>
            <a:chExt cx="353675" cy="352100"/>
          </a:xfrm>
        </p:grpSpPr>
        <p:sp>
          <p:nvSpPr>
            <p:cNvPr id="7743" name="Google Shape;7743;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6"/>
          <p:cNvGrpSpPr/>
          <p:nvPr/>
        </p:nvGrpSpPr>
        <p:grpSpPr>
          <a:xfrm>
            <a:off x="7528677" y="1819965"/>
            <a:ext cx="368106" cy="356232"/>
            <a:chOff x="-11299000" y="3647875"/>
            <a:chExt cx="365475" cy="353650"/>
          </a:xfrm>
        </p:grpSpPr>
        <p:sp>
          <p:nvSpPr>
            <p:cNvPr id="7751" name="Google Shape;7751;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76"/>
          <p:cNvGrpSpPr/>
          <p:nvPr/>
        </p:nvGrpSpPr>
        <p:grpSpPr>
          <a:xfrm>
            <a:off x="7544139" y="2275916"/>
            <a:ext cx="357808" cy="333240"/>
            <a:chOff x="-11295075" y="4092875"/>
            <a:chExt cx="355250" cy="330825"/>
          </a:xfrm>
        </p:grpSpPr>
        <p:sp>
          <p:nvSpPr>
            <p:cNvPr id="7758" name="Google Shape;7758;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6"/>
          <p:cNvGrpSpPr/>
          <p:nvPr/>
        </p:nvGrpSpPr>
        <p:grpSpPr>
          <a:xfrm>
            <a:off x="5769739" y="2738964"/>
            <a:ext cx="312585" cy="355451"/>
            <a:chOff x="-9500075" y="3180800"/>
            <a:chExt cx="310350" cy="352875"/>
          </a:xfrm>
        </p:grpSpPr>
        <p:sp>
          <p:nvSpPr>
            <p:cNvPr id="7764" name="Google Shape;7764;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6"/>
          <p:cNvGrpSpPr/>
          <p:nvPr/>
        </p:nvGrpSpPr>
        <p:grpSpPr>
          <a:xfrm>
            <a:off x="5747530" y="3214479"/>
            <a:ext cx="356221" cy="356257"/>
            <a:chOff x="-9523700" y="3614000"/>
            <a:chExt cx="353675" cy="353675"/>
          </a:xfrm>
        </p:grpSpPr>
        <p:sp>
          <p:nvSpPr>
            <p:cNvPr id="7774" name="Google Shape;7774;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76"/>
          <p:cNvGrpSpPr/>
          <p:nvPr/>
        </p:nvGrpSpPr>
        <p:grpSpPr>
          <a:xfrm>
            <a:off x="7532481" y="3237121"/>
            <a:ext cx="356221" cy="354670"/>
            <a:chOff x="-9523700" y="4049550"/>
            <a:chExt cx="353675" cy="352100"/>
          </a:xfrm>
        </p:grpSpPr>
        <p:sp>
          <p:nvSpPr>
            <p:cNvPr id="7784" name="Google Shape;7784;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6"/>
          <p:cNvGrpSpPr/>
          <p:nvPr/>
        </p:nvGrpSpPr>
        <p:grpSpPr>
          <a:xfrm>
            <a:off x="7088596" y="3237094"/>
            <a:ext cx="357002" cy="311029"/>
            <a:chOff x="-8209150" y="3659675"/>
            <a:chExt cx="354450" cy="308775"/>
          </a:xfrm>
        </p:grpSpPr>
        <p:sp>
          <p:nvSpPr>
            <p:cNvPr id="7792" name="Google Shape;7792;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6"/>
          <p:cNvGrpSpPr/>
          <p:nvPr/>
        </p:nvGrpSpPr>
        <p:grpSpPr>
          <a:xfrm>
            <a:off x="6202157" y="2266007"/>
            <a:ext cx="356221" cy="353059"/>
            <a:chOff x="-12643475" y="4081850"/>
            <a:chExt cx="353675" cy="350500"/>
          </a:xfrm>
        </p:grpSpPr>
        <p:sp>
          <p:nvSpPr>
            <p:cNvPr id="7799" name="Google Shape;7799;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3" name="Google Shape;7803;p76"/>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76"/>
          <p:cNvGrpSpPr/>
          <p:nvPr/>
        </p:nvGrpSpPr>
        <p:grpSpPr>
          <a:xfrm>
            <a:off x="7984757" y="2275916"/>
            <a:ext cx="356221" cy="333240"/>
            <a:chOff x="-10858725" y="4092875"/>
            <a:chExt cx="353675" cy="330825"/>
          </a:xfrm>
        </p:grpSpPr>
        <p:sp>
          <p:nvSpPr>
            <p:cNvPr id="7805" name="Google Shape;7805;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76"/>
          <p:cNvGrpSpPr/>
          <p:nvPr/>
        </p:nvGrpSpPr>
        <p:grpSpPr>
          <a:xfrm>
            <a:off x="6243280" y="3214882"/>
            <a:ext cx="252278" cy="355451"/>
            <a:chOff x="-9039300" y="3614000"/>
            <a:chExt cx="250475" cy="352875"/>
          </a:xfrm>
        </p:grpSpPr>
        <p:sp>
          <p:nvSpPr>
            <p:cNvPr id="7812" name="Google Shape;7812;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76"/>
          <p:cNvGrpSpPr/>
          <p:nvPr/>
        </p:nvGrpSpPr>
        <p:grpSpPr>
          <a:xfrm>
            <a:off x="7975246" y="3237121"/>
            <a:ext cx="354635" cy="354670"/>
            <a:chOff x="-9088150" y="4049550"/>
            <a:chExt cx="352100" cy="352100"/>
          </a:xfrm>
        </p:grpSpPr>
        <p:sp>
          <p:nvSpPr>
            <p:cNvPr id="7815" name="Google Shape;7815;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76"/>
          <p:cNvGrpSpPr/>
          <p:nvPr/>
        </p:nvGrpSpPr>
        <p:grpSpPr>
          <a:xfrm>
            <a:off x="7109610" y="2739354"/>
            <a:ext cx="315757" cy="354670"/>
            <a:chOff x="-8191825" y="3174500"/>
            <a:chExt cx="313500" cy="352100"/>
          </a:xfrm>
        </p:grpSpPr>
        <p:sp>
          <p:nvSpPr>
            <p:cNvPr id="7822" name="Google Shape;7822;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6"/>
          <p:cNvGrpSpPr/>
          <p:nvPr/>
        </p:nvGrpSpPr>
        <p:grpSpPr>
          <a:xfrm>
            <a:off x="4858968" y="1379875"/>
            <a:ext cx="356221" cy="354973"/>
            <a:chOff x="-13947000" y="3212800"/>
            <a:chExt cx="353675" cy="352400"/>
          </a:xfrm>
        </p:grpSpPr>
        <p:sp>
          <p:nvSpPr>
            <p:cNvPr id="7826" name="Google Shape;7826;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8" name="Google Shape;7828;p76"/>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9" name="Google Shape;7829;p76"/>
          <p:cNvGrpSpPr/>
          <p:nvPr/>
        </p:nvGrpSpPr>
        <p:grpSpPr>
          <a:xfrm>
            <a:off x="5301563" y="1379233"/>
            <a:ext cx="356221" cy="356257"/>
            <a:chOff x="-13512225" y="3211525"/>
            <a:chExt cx="353675" cy="353675"/>
          </a:xfrm>
        </p:grpSpPr>
        <p:sp>
          <p:nvSpPr>
            <p:cNvPr id="7830" name="Google Shape;7830;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76"/>
          <p:cNvGrpSpPr/>
          <p:nvPr/>
        </p:nvGrpSpPr>
        <p:grpSpPr>
          <a:xfrm>
            <a:off x="6191845" y="1379624"/>
            <a:ext cx="356221" cy="355476"/>
            <a:chOff x="-12643475" y="3212300"/>
            <a:chExt cx="353675" cy="352900"/>
          </a:xfrm>
        </p:grpSpPr>
        <p:sp>
          <p:nvSpPr>
            <p:cNvPr id="7836" name="Google Shape;7836;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6"/>
          <p:cNvGrpSpPr/>
          <p:nvPr/>
        </p:nvGrpSpPr>
        <p:grpSpPr>
          <a:xfrm>
            <a:off x="6191845" y="1831398"/>
            <a:ext cx="356221" cy="333366"/>
            <a:chOff x="-12643475" y="3657325"/>
            <a:chExt cx="353675" cy="330950"/>
          </a:xfrm>
        </p:grpSpPr>
        <p:sp>
          <p:nvSpPr>
            <p:cNvPr id="7846" name="Google Shape;7846;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76"/>
          <p:cNvGrpSpPr/>
          <p:nvPr/>
        </p:nvGrpSpPr>
        <p:grpSpPr>
          <a:xfrm>
            <a:off x="7974847" y="1380027"/>
            <a:ext cx="355416" cy="354670"/>
            <a:chOff x="-10857925" y="3213875"/>
            <a:chExt cx="352875" cy="352100"/>
          </a:xfrm>
        </p:grpSpPr>
        <p:sp>
          <p:nvSpPr>
            <p:cNvPr id="7853" name="Google Shape;7853;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6"/>
          <p:cNvGrpSpPr/>
          <p:nvPr/>
        </p:nvGrpSpPr>
        <p:grpSpPr>
          <a:xfrm>
            <a:off x="6191762" y="2739455"/>
            <a:ext cx="356096" cy="354469"/>
            <a:chOff x="-9089725" y="3180200"/>
            <a:chExt cx="353550" cy="351900"/>
          </a:xfrm>
        </p:grpSpPr>
        <p:sp>
          <p:nvSpPr>
            <p:cNvPr id="7864" name="Google Shape;7864;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6"/>
          <p:cNvGrpSpPr/>
          <p:nvPr/>
        </p:nvGrpSpPr>
        <p:grpSpPr>
          <a:xfrm>
            <a:off x="7083760" y="1819260"/>
            <a:ext cx="358588" cy="357642"/>
            <a:chOff x="7083760" y="1971660"/>
            <a:chExt cx="358588" cy="357642"/>
          </a:xfrm>
        </p:grpSpPr>
        <p:sp>
          <p:nvSpPr>
            <p:cNvPr id="7867" name="Google Shape;7867;p7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9" name="Google Shape;7879;p7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880" name="Google Shape;7880;p7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84"/>
        <p:cNvGrpSpPr/>
        <p:nvPr/>
      </p:nvGrpSpPr>
      <p:grpSpPr>
        <a:xfrm>
          <a:off x="0" y="0"/>
          <a:ext cx="0" cy="0"/>
          <a:chOff x="0" y="0"/>
          <a:chExt cx="0" cy="0"/>
        </a:xfrm>
      </p:grpSpPr>
      <p:sp>
        <p:nvSpPr>
          <p:cNvPr id="7885" name="Google Shape;7885;p7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6" name="Google Shape;7886;p77"/>
          <p:cNvGrpSpPr/>
          <p:nvPr/>
        </p:nvGrpSpPr>
        <p:grpSpPr>
          <a:xfrm>
            <a:off x="748855" y="2243507"/>
            <a:ext cx="452798" cy="449473"/>
            <a:chOff x="-21322300" y="3693325"/>
            <a:chExt cx="306400" cy="304150"/>
          </a:xfrm>
        </p:grpSpPr>
        <p:sp>
          <p:nvSpPr>
            <p:cNvPr id="7887" name="Google Shape;7887;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77"/>
          <p:cNvGrpSpPr/>
          <p:nvPr/>
        </p:nvGrpSpPr>
        <p:grpSpPr>
          <a:xfrm>
            <a:off x="748263" y="2810244"/>
            <a:ext cx="453980" cy="422540"/>
            <a:chOff x="-21322300" y="4077125"/>
            <a:chExt cx="307200" cy="285925"/>
          </a:xfrm>
        </p:grpSpPr>
        <p:sp>
          <p:nvSpPr>
            <p:cNvPr id="7892" name="Google Shape;7892;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77"/>
          <p:cNvGrpSpPr/>
          <p:nvPr/>
        </p:nvGrpSpPr>
        <p:grpSpPr>
          <a:xfrm>
            <a:off x="3525440" y="1689128"/>
            <a:ext cx="451653" cy="450212"/>
            <a:chOff x="-19394200" y="3333800"/>
            <a:chExt cx="305625" cy="304650"/>
          </a:xfrm>
        </p:grpSpPr>
        <p:sp>
          <p:nvSpPr>
            <p:cNvPr id="7905" name="Google Shape;7905;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77"/>
          <p:cNvGrpSpPr/>
          <p:nvPr/>
        </p:nvGrpSpPr>
        <p:grpSpPr>
          <a:xfrm>
            <a:off x="3524276" y="2243580"/>
            <a:ext cx="453980" cy="449325"/>
            <a:chOff x="-19396575" y="3708500"/>
            <a:chExt cx="307200" cy="304050"/>
          </a:xfrm>
        </p:grpSpPr>
        <p:sp>
          <p:nvSpPr>
            <p:cNvPr id="7915" name="Google Shape;7915;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77"/>
          <p:cNvGrpSpPr/>
          <p:nvPr/>
        </p:nvGrpSpPr>
        <p:grpSpPr>
          <a:xfrm>
            <a:off x="3518457" y="2796461"/>
            <a:ext cx="465618" cy="450101"/>
            <a:chOff x="-19394200" y="4084200"/>
            <a:chExt cx="315075" cy="304575"/>
          </a:xfrm>
        </p:grpSpPr>
        <p:sp>
          <p:nvSpPr>
            <p:cNvPr id="7919" name="Google Shape;7919;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7"/>
          <p:cNvGrpSpPr/>
          <p:nvPr/>
        </p:nvGrpSpPr>
        <p:grpSpPr>
          <a:xfrm>
            <a:off x="6324167" y="1689001"/>
            <a:ext cx="400447" cy="450470"/>
            <a:chOff x="-17526750" y="3309200"/>
            <a:chExt cx="270975" cy="304825"/>
          </a:xfrm>
        </p:grpSpPr>
        <p:sp>
          <p:nvSpPr>
            <p:cNvPr id="7926" name="Google Shape;7926;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7"/>
          <p:cNvGrpSpPr/>
          <p:nvPr/>
        </p:nvGrpSpPr>
        <p:grpSpPr>
          <a:xfrm>
            <a:off x="6300319" y="2244173"/>
            <a:ext cx="448143" cy="448143"/>
            <a:chOff x="-17542500" y="3684100"/>
            <a:chExt cx="303250" cy="303250"/>
          </a:xfrm>
        </p:grpSpPr>
        <p:sp>
          <p:nvSpPr>
            <p:cNvPr id="7932" name="Google Shape;7932;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7"/>
          <p:cNvGrpSpPr/>
          <p:nvPr/>
        </p:nvGrpSpPr>
        <p:grpSpPr>
          <a:xfrm>
            <a:off x="6299728" y="2810817"/>
            <a:ext cx="449325" cy="421395"/>
            <a:chOff x="-17542500" y="4068450"/>
            <a:chExt cx="304050" cy="285150"/>
          </a:xfrm>
        </p:grpSpPr>
        <p:sp>
          <p:nvSpPr>
            <p:cNvPr id="7940" name="Google Shape;7940;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7"/>
          <p:cNvGrpSpPr/>
          <p:nvPr/>
        </p:nvGrpSpPr>
        <p:grpSpPr>
          <a:xfrm>
            <a:off x="3530150" y="3342211"/>
            <a:ext cx="343404" cy="449325"/>
            <a:chOff x="-15652200" y="3335975"/>
            <a:chExt cx="232375" cy="304050"/>
          </a:xfrm>
        </p:grpSpPr>
        <p:sp>
          <p:nvSpPr>
            <p:cNvPr id="7947" name="Google Shape;7947;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77"/>
          <p:cNvGrpSpPr/>
          <p:nvPr/>
        </p:nvGrpSpPr>
        <p:grpSpPr>
          <a:xfrm>
            <a:off x="1304064" y="2243729"/>
            <a:ext cx="449325" cy="449030"/>
            <a:chOff x="-20945825" y="3692175"/>
            <a:chExt cx="304050" cy="303850"/>
          </a:xfrm>
        </p:grpSpPr>
        <p:sp>
          <p:nvSpPr>
            <p:cNvPr id="7957" name="Google Shape;7957;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7"/>
          <p:cNvGrpSpPr/>
          <p:nvPr/>
        </p:nvGrpSpPr>
        <p:grpSpPr>
          <a:xfrm>
            <a:off x="4110888" y="1689848"/>
            <a:ext cx="372516" cy="448771"/>
            <a:chOff x="-18994100" y="3334775"/>
            <a:chExt cx="252075" cy="303675"/>
          </a:xfrm>
        </p:grpSpPr>
        <p:sp>
          <p:nvSpPr>
            <p:cNvPr id="7962" name="Google Shape;7962;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77"/>
          <p:cNvGrpSpPr/>
          <p:nvPr/>
        </p:nvGrpSpPr>
        <p:grpSpPr>
          <a:xfrm>
            <a:off x="4125445" y="2244743"/>
            <a:ext cx="343404" cy="446998"/>
            <a:chOff x="-18983850" y="3710075"/>
            <a:chExt cx="232375" cy="302475"/>
          </a:xfrm>
        </p:grpSpPr>
        <p:sp>
          <p:nvSpPr>
            <p:cNvPr id="7967" name="Google Shape;7967;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1" name="Google Shape;7971;p77"/>
          <p:cNvGrpSpPr/>
          <p:nvPr/>
        </p:nvGrpSpPr>
        <p:grpSpPr>
          <a:xfrm>
            <a:off x="1303491" y="1689573"/>
            <a:ext cx="450470" cy="449325"/>
            <a:chOff x="-20946600" y="3317850"/>
            <a:chExt cx="304825" cy="304050"/>
          </a:xfrm>
        </p:grpSpPr>
        <p:sp>
          <p:nvSpPr>
            <p:cNvPr id="7972" name="Google Shape;7972;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77"/>
          <p:cNvGrpSpPr/>
          <p:nvPr/>
        </p:nvGrpSpPr>
        <p:grpSpPr>
          <a:xfrm>
            <a:off x="1329667" y="2797442"/>
            <a:ext cx="398119" cy="448143"/>
            <a:chOff x="-20930075" y="4066100"/>
            <a:chExt cx="269400" cy="303250"/>
          </a:xfrm>
        </p:grpSpPr>
        <p:sp>
          <p:nvSpPr>
            <p:cNvPr id="7976" name="Google Shape;7976;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77"/>
          <p:cNvGrpSpPr/>
          <p:nvPr/>
        </p:nvGrpSpPr>
        <p:grpSpPr>
          <a:xfrm>
            <a:off x="4071911" y="2797422"/>
            <a:ext cx="450470" cy="448180"/>
            <a:chOff x="-19020075" y="4084200"/>
            <a:chExt cx="304825" cy="303275"/>
          </a:xfrm>
        </p:grpSpPr>
        <p:sp>
          <p:nvSpPr>
            <p:cNvPr id="7979" name="Google Shape;7979;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77"/>
          <p:cNvGrpSpPr/>
          <p:nvPr/>
        </p:nvGrpSpPr>
        <p:grpSpPr>
          <a:xfrm>
            <a:off x="6889176" y="1689001"/>
            <a:ext cx="396937" cy="450470"/>
            <a:chOff x="-17149475" y="3309200"/>
            <a:chExt cx="268600" cy="304825"/>
          </a:xfrm>
        </p:grpSpPr>
        <p:sp>
          <p:nvSpPr>
            <p:cNvPr id="7989" name="Google Shape;7989;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77"/>
          <p:cNvGrpSpPr/>
          <p:nvPr/>
        </p:nvGrpSpPr>
        <p:grpSpPr>
          <a:xfrm>
            <a:off x="6862982" y="2258120"/>
            <a:ext cx="449325" cy="420249"/>
            <a:chOff x="-17168375" y="3692750"/>
            <a:chExt cx="304050" cy="284375"/>
          </a:xfrm>
        </p:grpSpPr>
        <p:sp>
          <p:nvSpPr>
            <p:cNvPr id="7992" name="Google Shape;7992;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7"/>
          <p:cNvGrpSpPr/>
          <p:nvPr/>
        </p:nvGrpSpPr>
        <p:grpSpPr>
          <a:xfrm>
            <a:off x="6859491" y="2796852"/>
            <a:ext cx="456308" cy="449325"/>
            <a:chOff x="-17170750" y="4058800"/>
            <a:chExt cx="308775" cy="304050"/>
          </a:xfrm>
        </p:grpSpPr>
        <p:sp>
          <p:nvSpPr>
            <p:cNvPr id="8000" name="Google Shape;8000;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7"/>
          <p:cNvGrpSpPr/>
          <p:nvPr/>
        </p:nvGrpSpPr>
        <p:grpSpPr>
          <a:xfrm>
            <a:off x="5721388" y="3343358"/>
            <a:ext cx="450470" cy="446998"/>
            <a:chOff x="-15688425" y="3707725"/>
            <a:chExt cx="304825" cy="302475"/>
          </a:xfrm>
        </p:grpSpPr>
        <p:sp>
          <p:nvSpPr>
            <p:cNvPr id="8018" name="Google Shape;8018;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77"/>
          <p:cNvGrpSpPr/>
          <p:nvPr/>
        </p:nvGrpSpPr>
        <p:grpSpPr>
          <a:xfrm>
            <a:off x="1865544" y="1690441"/>
            <a:ext cx="451653" cy="447589"/>
            <a:chOff x="-20572500" y="3319025"/>
            <a:chExt cx="305625" cy="302875"/>
          </a:xfrm>
        </p:grpSpPr>
        <p:sp>
          <p:nvSpPr>
            <p:cNvPr id="8025" name="Google Shape;8025;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77"/>
          <p:cNvGrpSpPr/>
          <p:nvPr/>
        </p:nvGrpSpPr>
        <p:grpSpPr>
          <a:xfrm>
            <a:off x="1866708" y="2305410"/>
            <a:ext cx="449325" cy="325670"/>
            <a:chOff x="-20571700" y="3722875"/>
            <a:chExt cx="304050" cy="220375"/>
          </a:xfrm>
        </p:grpSpPr>
        <p:sp>
          <p:nvSpPr>
            <p:cNvPr id="8028" name="Google Shape;8028;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7"/>
          <p:cNvGrpSpPr/>
          <p:nvPr/>
        </p:nvGrpSpPr>
        <p:grpSpPr>
          <a:xfrm>
            <a:off x="1866135" y="2796278"/>
            <a:ext cx="450470" cy="450470"/>
            <a:chOff x="-20571700" y="4066875"/>
            <a:chExt cx="304825" cy="304825"/>
          </a:xfrm>
        </p:grpSpPr>
        <p:sp>
          <p:nvSpPr>
            <p:cNvPr id="8036" name="Google Shape;8036;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7"/>
          <p:cNvGrpSpPr/>
          <p:nvPr/>
        </p:nvGrpSpPr>
        <p:grpSpPr>
          <a:xfrm>
            <a:off x="4632837" y="1688259"/>
            <a:ext cx="453980" cy="451948"/>
            <a:chOff x="-18645175" y="3334200"/>
            <a:chExt cx="307200" cy="305825"/>
          </a:xfrm>
        </p:grpSpPr>
        <p:sp>
          <p:nvSpPr>
            <p:cNvPr id="8043" name="Google Shape;8043;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77"/>
          <p:cNvGrpSpPr/>
          <p:nvPr/>
        </p:nvGrpSpPr>
        <p:grpSpPr>
          <a:xfrm>
            <a:off x="4633429" y="2242989"/>
            <a:ext cx="452798" cy="450507"/>
            <a:chOff x="-18645175" y="3708500"/>
            <a:chExt cx="306400" cy="304850"/>
          </a:xfrm>
        </p:grpSpPr>
        <p:sp>
          <p:nvSpPr>
            <p:cNvPr id="8049" name="Google Shape;8049;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7"/>
          <p:cNvGrpSpPr/>
          <p:nvPr/>
        </p:nvGrpSpPr>
        <p:grpSpPr>
          <a:xfrm>
            <a:off x="4631101" y="2795630"/>
            <a:ext cx="457453" cy="451763"/>
            <a:chOff x="-18647525" y="4082625"/>
            <a:chExt cx="309550" cy="305700"/>
          </a:xfrm>
        </p:grpSpPr>
        <p:sp>
          <p:nvSpPr>
            <p:cNvPr id="8057" name="Google Shape;8057;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7"/>
          <p:cNvGrpSpPr/>
          <p:nvPr/>
        </p:nvGrpSpPr>
        <p:grpSpPr>
          <a:xfrm>
            <a:off x="7441485" y="1689592"/>
            <a:ext cx="395755" cy="449288"/>
            <a:chOff x="-16775350" y="3309200"/>
            <a:chExt cx="267800" cy="304025"/>
          </a:xfrm>
        </p:grpSpPr>
        <p:sp>
          <p:nvSpPr>
            <p:cNvPr id="8062" name="Google Shape;8062;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7"/>
          <p:cNvGrpSpPr/>
          <p:nvPr/>
        </p:nvGrpSpPr>
        <p:grpSpPr>
          <a:xfrm>
            <a:off x="7441485" y="2241827"/>
            <a:ext cx="395755" cy="452835"/>
            <a:chOff x="-16775350" y="3683300"/>
            <a:chExt cx="267800" cy="306425"/>
          </a:xfrm>
        </p:grpSpPr>
        <p:sp>
          <p:nvSpPr>
            <p:cNvPr id="8066" name="Google Shape;8066;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7"/>
          <p:cNvGrpSpPr/>
          <p:nvPr/>
        </p:nvGrpSpPr>
        <p:grpSpPr>
          <a:xfrm>
            <a:off x="7413536" y="2796870"/>
            <a:ext cx="451653" cy="449288"/>
            <a:chOff x="-16794250" y="4058225"/>
            <a:chExt cx="305625" cy="304025"/>
          </a:xfrm>
        </p:grpSpPr>
        <p:sp>
          <p:nvSpPr>
            <p:cNvPr id="8070" name="Google Shape;8070;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9" name="Google Shape;8079;p7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0" name="Google Shape;8080;p77"/>
          <p:cNvGrpSpPr/>
          <p:nvPr/>
        </p:nvGrpSpPr>
        <p:grpSpPr>
          <a:xfrm>
            <a:off x="2414953" y="1689573"/>
            <a:ext cx="457453" cy="449325"/>
            <a:chOff x="-20199150" y="3317850"/>
            <a:chExt cx="309550" cy="304050"/>
          </a:xfrm>
        </p:grpSpPr>
        <p:sp>
          <p:nvSpPr>
            <p:cNvPr id="8081" name="Google Shape;8081;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77"/>
          <p:cNvGrpSpPr/>
          <p:nvPr/>
        </p:nvGrpSpPr>
        <p:grpSpPr>
          <a:xfrm>
            <a:off x="2417281" y="2242861"/>
            <a:ext cx="452798" cy="450766"/>
            <a:chOff x="-20199150" y="3693150"/>
            <a:chExt cx="306400" cy="305025"/>
          </a:xfrm>
        </p:grpSpPr>
        <p:sp>
          <p:nvSpPr>
            <p:cNvPr id="8089" name="Google Shape;8089;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7"/>
          <p:cNvGrpSpPr/>
          <p:nvPr/>
        </p:nvGrpSpPr>
        <p:grpSpPr>
          <a:xfrm>
            <a:off x="2417854" y="2795687"/>
            <a:ext cx="451653" cy="451653"/>
            <a:chOff x="-20197575" y="4066875"/>
            <a:chExt cx="305625" cy="305625"/>
          </a:xfrm>
        </p:grpSpPr>
        <p:sp>
          <p:nvSpPr>
            <p:cNvPr id="8096" name="Google Shape;8096;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7"/>
          <p:cNvGrpSpPr/>
          <p:nvPr/>
        </p:nvGrpSpPr>
        <p:grpSpPr>
          <a:xfrm>
            <a:off x="5200071" y="1687520"/>
            <a:ext cx="449325" cy="453426"/>
            <a:chOff x="-18271050" y="3333200"/>
            <a:chExt cx="304050" cy="306825"/>
          </a:xfrm>
        </p:grpSpPr>
        <p:sp>
          <p:nvSpPr>
            <p:cNvPr id="8105" name="Google Shape;8105;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7"/>
          <p:cNvGrpSpPr/>
          <p:nvPr/>
        </p:nvGrpSpPr>
        <p:grpSpPr>
          <a:xfrm>
            <a:off x="5200644" y="2244171"/>
            <a:ext cx="448180" cy="448143"/>
            <a:chOff x="-18270275" y="3710875"/>
            <a:chExt cx="303275" cy="303250"/>
          </a:xfrm>
        </p:grpSpPr>
        <p:sp>
          <p:nvSpPr>
            <p:cNvPr id="8111" name="Google Shape;8111;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7"/>
          <p:cNvGrpSpPr/>
          <p:nvPr/>
        </p:nvGrpSpPr>
        <p:grpSpPr>
          <a:xfrm>
            <a:off x="5254196" y="2797422"/>
            <a:ext cx="341076" cy="448180"/>
            <a:chOff x="-18234025" y="4084200"/>
            <a:chExt cx="230800" cy="303275"/>
          </a:xfrm>
        </p:grpSpPr>
        <p:sp>
          <p:nvSpPr>
            <p:cNvPr id="8118" name="Google Shape;8118;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77"/>
          <p:cNvGrpSpPr/>
          <p:nvPr/>
        </p:nvGrpSpPr>
        <p:grpSpPr>
          <a:xfrm>
            <a:off x="2366751" y="3341641"/>
            <a:ext cx="449325" cy="450470"/>
            <a:chOff x="-16419350" y="3308400"/>
            <a:chExt cx="304050" cy="304825"/>
          </a:xfrm>
        </p:grpSpPr>
        <p:sp>
          <p:nvSpPr>
            <p:cNvPr id="8122" name="Google Shape;8122;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77"/>
          <p:cNvGrpSpPr/>
          <p:nvPr/>
        </p:nvGrpSpPr>
        <p:grpSpPr>
          <a:xfrm>
            <a:off x="4638306" y="3340423"/>
            <a:ext cx="395755" cy="452872"/>
            <a:chOff x="-16401225" y="3683275"/>
            <a:chExt cx="267800" cy="306450"/>
          </a:xfrm>
        </p:grpSpPr>
        <p:sp>
          <p:nvSpPr>
            <p:cNvPr id="8130" name="Google Shape;8130;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7"/>
          <p:cNvGrpSpPr/>
          <p:nvPr/>
        </p:nvGrpSpPr>
        <p:grpSpPr>
          <a:xfrm>
            <a:off x="8003755" y="2797062"/>
            <a:ext cx="450470" cy="448180"/>
            <a:chOff x="-16419350" y="4058200"/>
            <a:chExt cx="304825" cy="303275"/>
          </a:xfrm>
        </p:grpSpPr>
        <p:sp>
          <p:nvSpPr>
            <p:cNvPr id="8138" name="Google Shape;8138;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77"/>
          <p:cNvGrpSpPr/>
          <p:nvPr/>
        </p:nvGrpSpPr>
        <p:grpSpPr>
          <a:xfrm>
            <a:off x="4030643" y="3343080"/>
            <a:ext cx="450507" cy="447589"/>
            <a:chOff x="-15296200" y="3326900"/>
            <a:chExt cx="304850" cy="302875"/>
          </a:xfrm>
        </p:grpSpPr>
        <p:sp>
          <p:nvSpPr>
            <p:cNvPr id="8146" name="Google Shape;8146;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7"/>
          <p:cNvGrpSpPr/>
          <p:nvPr/>
        </p:nvGrpSpPr>
        <p:grpSpPr>
          <a:xfrm>
            <a:off x="2946296" y="1706881"/>
            <a:ext cx="486566" cy="414708"/>
            <a:chOff x="-19835275" y="3330250"/>
            <a:chExt cx="329250" cy="280625"/>
          </a:xfrm>
        </p:grpSpPr>
        <p:sp>
          <p:nvSpPr>
            <p:cNvPr id="8152" name="Google Shape;8152;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7"/>
          <p:cNvGrpSpPr/>
          <p:nvPr/>
        </p:nvGrpSpPr>
        <p:grpSpPr>
          <a:xfrm>
            <a:off x="2964325" y="2243470"/>
            <a:ext cx="450507" cy="449547"/>
            <a:chOff x="-19822675" y="3692750"/>
            <a:chExt cx="304850" cy="304200"/>
          </a:xfrm>
        </p:grpSpPr>
        <p:sp>
          <p:nvSpPr>
            <p:cNvPr id="8156" name="Google Shape;8156;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7"/>
          <p:cNvGrpSpPr/>
          <p:nvPr/>
        </p:nvGrpSpPr>
        <p:grpSpPr>
          <a:xfrm>
            <a:off x="2964916" y="2796278"/>
            <a:ext cx="449325" cy="450470"/>
            <a:chOff x="-19822675" y="4066875"/>
            <a:chExt cx="304050" cy="304825"/>
          </a:xfrm>
        </p:grpSpPr>
        <p:sp>
          <p:nvSpPr>
            <p:cNvPr id="8162" name="Google Shape;8162;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7"/>
          <p:cNvGrpSpPr/>
          <p:nvPr/>
        </p:nvGrpSpPr>
        <p:grpSpPr>
          <a:xfrm>
            <a:off x="5773985" y="1689571"/>
            <a:ext cx="399302" cy="449325"/>
            <a:chOff x="-17878825" y="3334400"/>
            <a:chExt cx="270200" cy="304050"/>
          </a:xfrm>
        </p:grpSpPr>
        <p:sp>
          <p:nvSpPr>
            <p:cNvPr id="8169" name="Google Shape;8169;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7"/>
          <p:cNvGrpSpPr/>
          <p:nvPr/>
        </p:nvGrpSpPr>
        <p:grpSpPr>
          <a:xfrm>
            <a:off x="5747809" y="2242416"/>
            <a:ext cx="451653" cy="451653"/>
            <a:chOff x="-17896150" y="3709300"/>
            <a:chExt cx="305625" cy="305625"/>
          </a:xfrm>
        </p:grpSpPr>
        <p:sp>
          <p:nvSpPr>
            <p:cNvPr id="8177" name="Google Shape;8177;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7"/>
          <p:cNvGrpSpPr/>
          <p:nvPr/>
        </p:nvGrpSpPr>
        <p:grpSpPr>
          <a:xfrm>
            <a:off x="5775740" y="2795686"/>
            <a:ext cx="395792" cy="451653"/>
            <a:chOff x="-17878025" y="4082625"/>
            <a:chExt cx="267825" cy="305625"/>
          </a:xfrm>
        </p:grpSpPr>
        <p:sp>
          <p:nvSpPr>
            <p:cNvPr id="8182" name="Google Shape;8182;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7"/>
          <p:cNvGrpSpPr/>
          <p:nvPr/>
        </p:nvGrpSpPr>
        <p:grpSpPr>
          <a:xfrm>
            <a:off x="2919632" y="3355015"/>
            <a:ext cx="450507" cy="423722"/>
            <a:chOff x="-16044450" y="3317850"/>
            <a:chExt cx="304850" cy="286725"/>
          </a:xfrm>
        </p:grpSpPr>
        <p:sp>
          <p:nvSpPr>
            <p:cNvPr id="8190" name="Google Shape;8190;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4" name="Google Shape;8194;p7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5" name="Google Shape;8195;p77"/>
          <p:cNvGrpSpPr/>
          <p:nvPr/>
        </p:nvGrpSpPr>
        <p:grpSpPr>
          <a:xfrm>
            <a:off x="8042149" y="2243724"/>
            <a:ext cx="373662" cy="449030"/>
            <a:chOff x="-16018450" y="4058400"/>
            <a:chExt cx="252850" cy="303850"/>
          </a:xfrm>
        </p:grpSpPr>
        <p:sp>
          <p:nvSpPr>
            <p:cNvPr id="8196" name="Google Shape;8196;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0" name="Google Shape;8200;p7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EAE0A-A845-2CDD-D338-5609CEADA3E4}"/>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69F50D4A-BE13-7778-AA86-CAE65E31024B}"/>
              </a:ext>
            </a:extLst>
          </p:cNvPr>
          <p:cNvSpPr txBox="1"/>
          <p:nvPr/>
        </p:nvSpPr>
        <p:spPr>
          <a:xfrm>
            <a:off x="3935591" y="1312255"/>
            <a:ext cx="4885660" cy="3600981"/>
          </a:xfrm>
          <a:prstGeom prst="rect">
            <a:avLst/>
          </a:prstGeom>
          <a:noFill/>
        </p:spPr>
        <p:txBody>
          <a:bodyPr wrap="square" anchor="ctr">
            <a:noAutofit/>
          </a:bodyPr>
          <a:lstStyle/>
          <a:p>
            <a:pPr algn="ctr">
              <a:spcBef>
                <a:spcPts val="1000"/>
              </a:spcBef>
              <a:spcAft>
                <a:spcPts val="1000"/>
              </a:spcAft>
            </a:pPr>
            <a:r>
              <a:rPr lang="es-MX" sz="2400" b="1" dirty="0">
                <a:solidFill>
                  <a:schemeClr val="bg1"/>
                </a:solidFill>
              </a:rPr>
              <a:t>Tablero de Pedidos</a:t>
            </a:r>
          </a:p>
          <a:p>
            <a:pPr algn="ctr">
              <a:spcBef>
                <a:spcPts val="1000"/>
              </a:spcBef>
              <a:spcAft>
                <a:spcPts val="1000"/>
              </a:spcAft>
            </a:pPr>
            <a:r>
              <a:rPr lang="es-MX" sz="1800" dirty="0">
                <a:solidFill>
                  <a:schemeClr val="accent5">
                    <a:lumMod val="20000"/>
                    <a:lumOff val="80000"/>
                  </a:schemeClr>
                </a:solidFill>
              </a:rPr>
              <a:t>Imagina que la cocina de un restaurante tiene un tablero donde cada pedido está representado por una tarjeta única. Cada tarjeta tiene la información detallada del pedido, como el número de mesa, los platos solicitados y la hora de entrega. Cuando los chefs necesitan preparar un pedido, simplemente buscan la tarjeta correspondiente en el tablero y comienzan a cocinar.</a:t>
            </a:r>
          </a:p>
        </p:txBody>
      </p:sp>
      <p:sp>
        <p:nvSpPr>
          <p:cNvPr id="6" name="CuadroTexto 5">
            <a:extLst>
              <a:ext uri="{FF2B5EF4-FFF2-40B4-BE49-F238E27FC236}">
                <a16:creationId xmlns:a16="http://schemas.microsoft.com/office/drawing/2014/main" id="{6C856425-6452-80B7-9FF9-CA4438675EA1}"/>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18F1D099-020D-81D8-FFE3-3B7E457086A8}"/>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E75B1335-E5AD-3C06-B86C-6C2CB70A1814}"/>
              </a:ext>
            </a:extLst>
          </p:cNvPr>
          <p:cNvSpPr/>
          <p:nvPr/>
        </p:nvSpPr>
        <p:spPr>
          <a:xfrm>
            <a:off x="481792" y="1153589"/>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71777100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05"/>
        <p:cNvGrpSpPr/>
        <p:nvPr/>
      </p:nvGrpSpPr>
      <p:grpSpPr>
        <a:xfrm>
          <a:off x="0" y="0"/>
          <a:ext cx="0" cy="0"/>
          <a:chOff x="0" y="0"/>
          <a:chExt cx="0" cy="0"/>
        </a:xfrm>
      </p:grpSpPr>
      <p:grpSp>
        <p:nvGrpSpPr>
          <p:cNvPr id="8206" name="Google Shape;8206;p78"/>
          <p:cNvGrpSpPr/>
          <p:nvPr/>
        </p:nvGrpSpPr>
        <p:grpSpPr>
          <a:xfrm>
            <a:off x="845901" y="1689241"/>
            <a:ext cx="442337" cy="419623"/>
            <a:chOff x="-6696925" y="3272575"/>
            <a:chExt cx="307200" cy="291425"/>
          </a:xfrm>
        </p:grpSpPr>
        <p:sp>
          <p:nvSpPr>
            <p:cNvPr id="8207" name="Google Shape;8207;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8"/>
          <p:cNvGrpSpPr/>
          <p:nvPr/>
        </p:nvGrpSpPr>
        <p:grpSpPr>
          <a:xfrm>
            <a:off x="845884" y="2204636"/>
            <a:ext cx="442373" cy="420775"/>
            <a:chOff x="-6690625" y="3631325"/>
            <a:chExt cx="307225" cy="292225"/>
          </a:xfrm>
        </p:grpSpPr>
        <p:sp>
          <p:nvSpPr>
            <p:cNvPr id="8210" name="Google Shape;8210;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78"/>
          <p:cNvGrpSpPr/>
          <p:nvPr/>
        </p:nvGrpSpPr>
        <p:grpSpPr>
          <a:xfrm>
            <a:off x="868005" y="2756972"/>
            <a:ext cx="421927" cy="419371"/>
            <a:chOff x="-6689825" y="3992050"/>
            <a:chExt cx="293025" cy="291250"/>
          </a:xfrm>
        </p:grpSpPr>
        <p:sp>
          <p:nvSpPr>
            <p:cNvPr id="8216" name="Google Shape;8216;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8" name="Google Shape;8228;p7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9" name="Google Shape;8229;p78"/>
          <p:cNvGrpSpPr/>
          <p:nvPr/>
        </p:nvGrpSpPr>
        <p:grpSpPr>
          <a:xfrm>
            <a:off x="3551317" y="2205192"/>
            <a:ext cx="423043" cy="419659"/>
            <a:chOff x="-4837325" y="3612425"/>
            <a:chExt cx="293800" cy="291450"/>
          </a:xfrm>
        </p:grpSpPr>
        <p:sp>
          <p:nvSpPr>
            <p:cNvPr id="8230" name="Google Shape;8230;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78"/>
          <p:cNvGrpSpPr/>
          <p:nvPr/>
        </p:nvGrpSpPr>
        <p:grpSpPr>
          <a:xfrm>
            <a:off x="3564349" y="2756826"/>
            <a:ext cx="420775" cy="419659"/>
            <a:chOff x="-4837325" y="3971575"/>
            <a:chExt cx="292225" cy="291450"/>
          </a:xfrm>
        </p:grpSpPr>
        <p:sp>
          <p:nvSpPr>
            <p:cNvPr id="8234" name="Google Shape;8234;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78"/>
          <p:cNvGrpSpPr/>
          <p:nvPr/>
        </p:nvGrpSpPr>
        <p:grpSpPr>
          <a:xfrm>
            <a:off x="6256364" y="1714185"/>
            <a:ext cx="430998" cy="369730"/>
            <a:chOff x="-3037625" y="3254850"/>
            <a:chExt cx="299325" cy="256775"/>
          </a:xfrm>
        </p:grpSpPr>
        <p:sp>
          <p:nvSpPr>
            <p:cNvPr id="8241" name="Google Shape;8241;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8"/>
          <p:cNvGrpSpPr/>
          <p:nvPr/>
        </p:nvGrpSpPr>
        <p:grpSpPr>
          <a:xfrm>
            <a:off x="6260324" y="2204615"/>
            <a:ext cx="423079" cy="420811"/>
            <a:chOff x="-3031325" y="3597450"/>
            <a:chExt cx="293825" cy="292250"/>
          </a:xfrm>
        </p:grpSpPr>
        <p:sp>
          <p:nvSpPr>
            <p:cNvPr id="8246" name="Google Shape;8246;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78"/>
          <p:cNvGrpSpPr/>
          <p:nvPr/>
        </p:nvGrpSpPr>
        <p:grpSpPr>
          <a:xfrm>
            <a:off x="6272798" y="2781214"/>
            <a:ext cx="421927" cy="370882"/>
            <a:chOff x="-3030525" y="3973150"/>
            <a:chExt cx="293025" cy="257575"/>
          </a:xfrm>
        </p:grpSpPr>
        <p:sp>
          <p:nvSpPr>
            <p:cNvPr id="8251" name="Google Shape;8251;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8"/>
          <p:cNvGrpSpPr/>
          <p:nvPr/>
        </p:nvGrpSpPr>
        <p:grpSpPr>
          <a:xfrm>
            <a:off x="1374391" y="3369426"/>
            <a:ext cx="421927" cy="297195"/>
            <a:chOff x="-1199300" y="3279250"/>
            <a:chExt cx="293025" cy="206400"/>
          </a:xfrm>
        </p:grpSpPr>
        <p:sp>
          <p:nvSpPr>
            <p:cNvPr id="8254" name="Google Shape;8254;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8"/>
          <p:cNvGrpSpPr/>
          <p:nvPr/>
        </p:nvGrpSpPr>
        <p:grpSpPr>
          <a:xfrm>
            <a:off x="1381477" y="1688773"/>
            <a:ext cx="444605" cy="420559"/>
            <a:chOff x="-6338550" y="3272950"/>
            <a:chExt cx="308775" cy="292075"/>
          </a:xfrm>
        </p:grpSpPr>
        <p:sp>
          <p:nvSpPr>
            <p:cNvPr id="8259" name="Google Shape;8259;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8"/>
          <p:cNvGrpSpPr/>
          <p:nvPr/>
        </p:nvGrpSpPr>
        <p:grpSpPr>
          <a:xfrm>
            <a:off x="1392817" y="2205194"/>
            <a:ext cx="421927" cy="419659"/>
            <a:chOff x="-6329100" y="3632100"/>
            <a:chExt cx="293025" cy="291450"/>
          </a:xfrm>
        </p:grpSpPr>
        <p:sp>
          <p:nvSpPr>
            <p:cNvPr id="8263" name="Google Shape;8263;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8"/>
          <p:cNvGrpSpPr/>
          <p:nvPr/>
        </p:nvGrpSpPr>
        <p:grpSpPr>
          <a:xfrm>
            <a:off x="1405867" y="2756828"/>
            <a:ext cx="419623" cy="419659"/>
            <a:chOff x="-6329875" y="3992050"/>
            <a:chExt cx="291425" cy="291450"/>
          </a:xfrm>
        </p:grpSpPr>
        <p:sp>
          <p:nvSpPr>
            <p:cNvPr id="8267" name="Google Shape;8267;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1" name="Google Shape;8271;p78"/>
          <p:cNvGrpSpPr/>
          <p:nvPr/>
        </p:nvGrpSpPr>
        <p:grpSpPr>
          <a:xfrm>
            <a:off x="4092004" y="1687530"/>
            <a:ext cx="423079" cy="423043"/>
            <a:chOff x="-4478975" y="3251700"/>
            <a:chExt cx="293825" cy="293800"/>
          </a:xfrm>
        </p:grpSpPr>
        <p:sp>
          <p:nvSpPr>
            <p:cNvPr id="8272" name="Google Shape;8272;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8"/>
          <p:cNvGrpSpPr/>
          <p:nvPr/>
        </p:nvGrpSpPr>
        <p:grpSpPr>
          <a:xfrm>
            <a:off x="4092004" y="2205192"/>
            <a:ext cx="423079" cy="419659"/>
            <a:chOff x="-4475825" y="3612425"/>
            <a:chExt cx="293825" cy="291450"/>
          </a:xfrm>
        </p:grpSpPr>
        <p:sp>
          <p:nvSpPr>
            <p:cNvPr id="8276" name="Google Shape;8276;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78"/>
          <p:cNvGrpSpPr/>
          <p:nvPr/>
        </p:nvGrpSpPr>
        <p:grpSpPr>
          <a:xfrm>
            <a:off x="4101077" y="2756844"/>
            <a:ext cx="428730" cy="419623"/>
            <a:chOff x="-4480550" y="3970800"/>
            <a:chExt cx="297750" cy="291425"/>
          </a:xfrm>
        </p:grpSpPr>
        <p:sp>
          <p:nvSpPr>
            <p:cNvPr id="8280" name="Google Shape;8280;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78"/>
          <p:cNvGrpSpPr/>
          <p:nvPr/>
        </p:nvGrpSpPr>
        <p:grpSpPr>
          <a:xfrm>
            <a:off x="6804910" y="1689221"/>
            <a:ext cx="415123" cy="419659"/>
            <a:chOff x="-2668225" y="3239075"/>
            <a:chExt cx="288300" cy="291450"/>
          </a:xfrm>
        </p:grpSpPr>
        <p:sp>
          <p:nvSpPr>
            <p:cNvPr id="8283" name="Google Shape;8283;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8"/>
          <p:cNvGrpSpPr/>
          <p:nvPr/>
        </p:nvGrpSpPr>
        <p:grpSpPr>
          <a:xfrm>
            <a:off x="6802066" y="2205191"/>
            <a:ext cx="420811" cy="419659"/>
            <a:chOff x="-2671375" y="3597450"/>
            <a:chExt cx="292250" cy="291450"/>
          </a:xfrm>
        </p:grpSpPr>
        <p:sp>
          <p:nvSpPr>
            <p:cNvPr id="8289" name="Google Shape;8289;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8"/>
          <p:cNvGrpSpPr/>
          <p:nvPr/>
        </p:nvGrpSpPr>
        <p:grpSpPr>
          <a:xfrm>
            <a:off x="6812849" y="2755691"/>
            <a:ext cx="423043" cy="421927"/>
            <a:chOff x="-2670575" y="3956600"/>
            <a:chExt cx="293800" cy="293025"/>
          </a:xfrm>
        </p:grpSpPr>
        <p:sp>
          <p:nvSpPr>
            <p:cNvPr id="8292" name="Google Shape;8292;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8"/>
          <p:cNvGrpSpPr/>
          <p:nvPr/>
        </p:nvGrpSpPr>
        <p:grpSpPr>
          <a:xfrm>
            <a:off x="3070370" y="3311947"/>
            <a:ext cx="426462" cy="418363"/>
            <a:chOff x="-1183550" y="3586525"/>
            <a:chExt cx="296175" cy="290550"/>
          </a:xfrm>
        </p:grpSpPr>
        <p:sp>
          <p:nvSpPr>
            <p:cNvPr id="8297" name="Google Shape;8297;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8"/>
          <p:cNvGrpSpPr/>
          <p:nvPr/>
        </p:nvGrpSpPr>
        <p:grpSpPr>
          <a:xfrm>
            <a:off x="1933980" y="1689799"/>
            <a:ext cx="420811" cy="418507"/>
            <a:chOff x="-5971525" y="3273750"/>
            <a:chExt cx="292250" cy="290650"/>
          </a:xfrm>
        </p:grpSpPr>
        <p:sp>
          <p:nvSpPr>
            <p:cNvPr id="8307" name="Google Shape;8307;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9" name="Google Shape;8309;p78"/>
          <p:cNvGrpSpPr/>
          <p:nvPr/>
        </p:nvGrpSpPr>
        <p:grpSpPr>
          <a:xfrm>
            <a:off x="1928310" y="2203826"/>
            <a:ext cx="432150" cy="422395"/>
            <a:chOff x="-5974675" y="3632100"/>
            <a:chExt cx="300125" cy="293350"/>
          </a:xfrm>
        </p:grpSpPr>
        <p:sp>
          <p:nvSpPr>
            <p:cNvPr id="8310" name="Google Shape;8310;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78"/>
          <p:cNvGrpSpPr/>
          <p:nvPr/>
        </p:nvGrpSpPr>
        <p:grpSpPr>
          <a:xfrm>
            <a:off x="1958351" y="2755694"/>
            <a:ext cx="395865" cy="421927"/>
            <a:chOff x="-5971525" y="3990475"/>
            <a:chExt cx="274925" cy="293025"/>
          </a:xfrm>
        </p:grpSpPr>
        <p:sp>
          <p:nvSpPr>
            <p:cNvPr id="8314" name="Google Shape;8314;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78"/>
          <p:cNvGrpSpPr/>
          <p:nvPr/>
        </p:nvGrpSpPr>
        <p:grpSpPr>
          <a:xfrm>
            <a:off x="4631558" y="1689798"/>
            <a:ext cx="420775" cy="418507"/>
            <a:chOff x="-4118225" y="3253275"/>
            <a:chExt cx="292225" cy="290650"/>
          </a:xfrm>
        </p:grpSpPr>
        <p:sp>
          <p:nvSpPr>
            <p:cNvPr id="8319" name="Google Shape;8319;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8"/>
          <p:cNvGrpSpPr/>
          <p:nvPr/>
        </p:nvGrpSpPr>
        <p:grpSpPr>
          <a:xfrm>
            <a:off x="4682008" y="2204922"/>
            <a:ext cx="319874" cy="420199"/>
            <a:chOff x="-4082800" y="3612425"/>
            <a:chExt cx="222150" cy="291825"/>
          </a:xfrm>
        </p:grpSpPr>
        <p:sp>
          <p:nvSpPr>
            <p:cNvPr id="8322" name="Google Shape;8322;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78"/>
          <p:cNvGrpSpPr/>
          <p:nvPr/>
        </p:nvGrpSpPr>
        <p:grpSpPr>
          <a:xfrm>
            <a:off x="4643456" y="2769876"/>
            <a:ext cx="420775" cy="393561"/>
            <a:chOff x="-4118225" y="3990475"/>
            <a:chExt cx="292225" cy="273325"/>
          </a:xfrm>
        </p:grpSpPr>
        <p:sp>
          <p:nvSpPr>
            <p:cNvPr id="8326" name="Google Shape;8326;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8"/>
          <p:cNvGrpSpPr/>
          <p:nvPr/>
        </p:nvGrpSpPr>
        <p:grpSpPr>
          <a:xfrm>
            <a:off x="7354110" y="1688087"/>
            <a:ext cx="394713" cy="421927"/>
            <a:chOff x="-2312225" y="3238300"/>
            <a:chExt cx="274125" cy="293025"/>
          </a:xfrm>
        </p:grpSpPr>
        <p:sp>
          <p:nvSpPr>
            <p:cNvPr id="8331" name="Google Shape;8331;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78"/>
          <p:cNvGrpSpPr/>
          <p:nvPr/>
        </p:nvGrpSpPr>
        <p:grpSpPr>
          <a:xfrm>
            <a:off x="7341062" y="2153586"/>
            <a:ext cx="420811" cy="522864"/>
            <a:chOff x="-2310650" y="3525775"/>
            <a:chExt cx="292250" cy="363125"/>
          </a:xfrm>
        </p:grpSpPr>
        <p:sp>
          <p:nvSpPr>
            <p:cNvPr id="8334" name="Google Shape;8334;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78"/>
          <p:cNvGrpSpPr/>
          <p:nvPr/>
        </p:nvGrpSpPr>
        <p:grpSpPr>
          <a:xfrm>
            <a:off x="7351827" y="2756825"/>
            <a:ext cx="423079" cy="419659"/>
            <a:chOff x="-2310650" y="3958175"/>
            <a:chExt cx="293825" cy="291450"/>
          </a:xfrm>
        </p:grpSpPr>
        <p:sp>
          <p:nvSpPr>
            <p:cNvPr id="8339" name="Google Shape;8339;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8"/>
          <p:cNvGrpSpPr/>
          <p:nvPr/>
        </p:nvGrpSpPr>
        <p:grpSpPr>
          <a:xfrm>
            <a:off x="4718688" y="3308459"/>
            <a:ext cx="424159" cy="419659"/>
            <a:chOff x="-1182750" y="3962900"/>
            <a:chExt cx="294575" cy="291450"/>
          </a:xfrm>
        </p:grpSpPr>
        <p:sp>
          <p:nvSpPr>
            <p:cNvPr id="8342" name="Google Shape;8342;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78"/>
          <p:cNvGrpSpPr/>
          <p:nvPr/>
        </p:nvGrpSpPr>
        <p:grpSpPr>
          <a:xfrm>
            <a:off x="2471824" y="1689223"/>
            <a:ext cx="424195" cy="419659"/>
            <a:chOff x="-5611575" y="3272950"/>
            <a:chExt cx="294600" cy="291450"/>
          </a:xfrm>
        </p:grpSpPr>
        <p:sp>
          <p:nvSpPr>
            <p:cNvPr id="8350" name="Google Shape;8350;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78"/>
          <p:cNvGrpSpPr/>
          <p:nvPr/>
        </p:nvGrpSpPr>
        <p:grpSpPr>
          <a:xfrm>
            <a:off x="2471824" y="2205770"/>
            <a:ext cx="424195" cy="418507"/>
            <a:chOff x="-5613150" y="3632900"/>
            <a:chExt cx="294600" cy="290650"/>
          </a:xfrm>
        </p:grpSpPr>
        <p:sp>
          <p:nvSpPr>
            <p:cNvPr id="8356" name="Google Shape;8356;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78"/>
          <p:cNvGrpSpPr/>
          <p:nvPr/>
        </p:nvGrpSpPr>
        <p:grpSpPr>
          <a:xfrm>
            <a:off x="2483722" y="2756270"/>
            <a:ext cx="424195" cy="420775"/>
            <a:chOff x="-5613150" y="3991275"/>
            <a:chExt cx="294600" cy="292225"/>
          </a:xfrm>
        </p:grpSpPr>
        <p:sp>
          <p:nvSpPr>
            <p:cNvPr id="8359" name="Google Shape;8359;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8"/>
          <p:cNvGrpSpPr/>
          <p:nvPr/>
        </p:nvGrpSpPr>
        <p:grpSpPr>
          <a:xfrm>
            <a:off x="5155210" y="1689438"/>
            <a:ext cx="434634" cy="419227"/>
            <a:chOff x="-3768700" y="3253275"/>
            <a:chExt cx="301850" cy="291150"/>
          </a:xfrm>
        </p:grpSpPr>
        <p:sp>
          <p:nvSpPr>
            <p:cNvPr id="8369" name="Google Shape;8369;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8"/>
          <p:cNvGrpSpPr/>
          <p:nvPr/>
        </p:nvGrpSpPr>
        <p:grpSpPr>
          <a:xfrm>
            <a:off x="5159293" y="2217090"/>
            <a:ext cx="426462" cy="395865"/>
            <a:chOff x="-3808700" y="3628950"/>
            <a:chExt cx="296175" cy="274925"/>
          </a:xfrm>
        </p:grpSpPr>
        <p:sp>
          <p:nvSpPr>
            <p:cNvPr id="8373" name="Google Shape;8373;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78"/>
          <p:cNvGrpSpPr/>
          <p:nvPr/>
        </p:nvGrpSpPr>
        <p:grpSpPr>
          <a:xfrm>
            <a:off x="5224504" y="2756412"/>
            <a:ext cx="419443" cy="420487"/>
            <a:chOff x="-3771675" y="3971775"/>
            <a:chExt cx="291300" cy="292025"/>
          </a:xfrm>
        </p:grpSpPr>
        <p:sp>
          <p:nvSpPr>
            <p:cNvPr id="8377" name="Google Shape;8377;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8"/>
          <p:cNvGrpSpPr/>
          <p:nvPr/>
        </p:nvGrpSpPr>
        <p:grpSpPr>
          <a:xfrm>
            <a:off x="7885948" y="1716461"/>
            <a:ext cx="420271" cy="320774"/>
            <a:chOff x="-1951475" y="3273100"/>
            <a:chExt cx="291875" cy="222775"/>
          </a:xfrm>
        </p:grpSpPr>
        <p:sp>
          <p:nvSpPr>
            <p:cNvPr id="8383" name="Google Shape;8383;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8"/>
          <p:cNvGrpSpPr/>
          <p:nvPr/>
        </p:nvGrpSpPr>
        <p:grpSpPr>
          <a:xfrm>
            <a:off x="7883429" y="2205191"/>
            <a:ext cx="425310" cy="419659"/>
            <a:chOff x="-1951475" y="3597450"/>
            <a:chExt cx="295375" cy="291450"/>
          </a:xfrm>
        </p:grpSpPr>
        <p:sp>
          <p:nvSpPr>
            <p:cNvPr id="8387" name="Google Shape;8387;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8"/>
          <p:cNvGrpSpPr/>
          <p:nvPr/>
        </p:nvGrpSpPr>
        <p:grpSpPr>
          <a:xfrm>
            <a:off x="7885680" y="2756825"/>
            <a:ext cx="444605" cy="419659"/>
            <a:chOff x="-1960150" y="3956600"/>
            <a:chExt cx="308775" cy="291450"/>
          </a:xfrm>
        </p:grpSpPr>
        <p:sp>
          <p:nvSpPr>
            <p:cNvPr id="8392" name="Google Shape;8392;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78"/>
          <p:cNvGrpSpPr/>
          <p:nvPr/>
        </p:nvGrpSpPr>
        <p:grpSpPr>
          <a:xfrm>
            <a:off x="1939718" y="3307636"/>
            <a:ext cx="420775" cy="420775"/>
            <a:chOff x="-804700" y="3226500"/>
            <a:chExt cx="292225" cy="292225"/>
          </a:xfrm>
        </p:grpSpPr>
        <p:sp>
          <p:nvSpPr>
            <p:cNvPr id="8395" name="Google Shape;8395;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78"/>
          <p:cNvGrpSpPr/>
          <p:nvPr/>
        </p:nvGrpSpPr>
        <p:grpSpPr>
          <a:xfrm>
            <a:off x="3019809" y="1688647"/>
            <a:ext cx="420775" cy="420811"/>
            <a:chOff x="-5251625" y="3272950"/>
            <a:chExt cx="292225" cy="292250"/>
          </a:xfrm>
        </p:grpSpPr>
        <p:sp>
          <p:nvSpPr>
            <p:cNvPr id="8403" name="Google Shape;8403;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8"/>
          <p:cNvGrpSpPr/>
          <p:nvPr/>
        </p:nvGrpSpPr>
        <p:grpSpPr>
          <a:xfrm>
            <a:off x="3016407" y="2204348"/>
            <a:ext cx="427578" cy="421351"/>
            <a:chOff x="-5254775" y="3631325"/>
            <a:chExt cx="296950" cy="292625"/>
          </a:xfrm>
        </p:grpSpPr>
        <p:sp>
          <p:nvSpPr>
            <p:cNvPr id="8407" name="Google Shape;8407;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8"/>
          <p:cNvGrpSpPr/>
          <p:nvPr/>
        </p:nvGrpSpPr>
        <p:grpSpPr>
          <a:xfrm>
            <a:off x="3032265" y="2756270"/>
            <a:ext cx="419659" cy="420775"/>
            <a:chOff x="-5251625" y="3991275"/>
            <a:chExt cx="291450" cy="292225"/>
          </a:xfrm>
        </p:grpSpPr>
        <p:sp>
          <p:nvSpPr>
            <p:cNvPr id="8415" name="Google Shape;8415;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8"/>
          <p:cNvGrpSpPr/>
          <p:nvPr/>
        </p:nvGrpSpPr>
        <p:grpSpPr>
          <a:xfrm>
            <a:off x="5772848" y="1689240"/>
            <a:ext cx="319874" cy="419623"/>
            <a:chOff x="-3365275" y="3253275"/>
            <a:chExt cx="222150" cy="291425"/>
          </a:xfrm>
        </p:grpSpPr>
        <p:sp>
          <p:nvSpPr>
            <p:cNvPr id="8421" name="Google Shape;8421;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78"/>
          <p:cNvGrpSpPr/>
          <p:nvPr/>
        </p:nvGrpSpPr>
        <p:grpSpPr>
          <a:xfrm>
            <a:off x="5746786" y="2204058"/>
            <a:ext cx="371998" cy="421927"/>
            <a:chOff x="-3383375" y="3611625"/>
            <a:chExt cx="258350" cy="293025"/>
          </a:xfrm>
        </p:grpSpPr>
        <p:sp>
          <p:nvSpPr>
            <p:cNvPr id="8424" name="Google Shape;8424;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78"/>
          <p:cNvGrpSpPr/>
          <p:nvPr/>
        </p:nvGrpSpPr>
        <p:grpSpPr>
          <a:xfrm>
            <a:off x="5809135" y="2756826"/>
            <a:ext cx="271097" cy="419659"/>
            <a:chOff x="-3347950" y="3971575"/>
            <a:chExt cx="188275" cy="291450"/>
          </a:xfrm>
        </p:grpSpPr>
        <p:sp>
          <p:nvSpPr>
            <p:cNvPr id="8427" name="Google Shape;8427;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8"/>
          <p:cNvGrpSpPr/>
          <p:nvPr/>
        </p:nvGrpSpPr>
        <p:grpSpPr>
          <a:xfrm>
            <a:off x="858994" y="3307061"/>
            <a:ext cx="371998" cy="421927"/>
            <a:chOff x="-1575775" y="3238300"/>
            <a:chExt cx="258350" cy="293025"/>
          </a:xfrm>
        </p:grpSpPr>
        <p:sp>
          <p:nvSpPr>
            <p:cNvPr id="8431" name="Google Shape;8431;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8"/>
          <p:cNvGrpSpPr/>
          <p:nvPr/>
        </p:nvGrpSpPr>
        <p:grpSpPr>
          <a:xfrm>
            <a:off x="2503892" y="3309051"/>
            <a:ext cx="423079" cy="424159"/>
            <a:chOff x="-1591550" y="3597475"/>
            <a:chExt cx="293825" cy="294575"/>
          </a:xfrm>
        </p:grpSpPr>
        <p:sp>
          <p:nvSpPr>
            <p:cNvPr id="8437" name="Google Shape;8437;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8"/>
          <p:cNvGrpSpPr/>
          <p:nvPr/>
        </p:nvGrpSpPr>
        <p:grpSpPr>
          <a:xfrm>
            <a:off x="4153362" y="3318663"/>
            <a:ext cx="421927" cy="399248"/>
            <a:chOff x="-1592325" y="3957400"/>
            <a:chExt cx="293025" cy="277275"/>
          </a:xfrm>
        </p:grpSpPr>
        <p:sp>
          <p:nvSpPr>
            <p:cNvPr id="8441" name="Google Shape;8441;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8"/>
          <p:cNvGrpSpPr/>
          <p:nvPr/>
        </p:nvGrpSpPr>
        <p:grpSpPr>
          <a:xfrm>
            <a:off x="3640232" y="3310744"/>
            <a:ext cx="369730" cy="420775"/>
            <a:chOff x="-778700" y="3612425"/>
            <a:chExt cx="256775" cy="292225"/>
          </a:xfrm>
        </p:grpSpPr>
        <p:sp>
          <p:nvSpPr>
            <p:cNvPr id="8446" name="Google Shape;8446;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78"/>
          <p:cNvGrpSpPr/>
          <p:nvPr/>
        </p:nvGrpSpPr>
        <p:grpSpPr>
          <a:xfrm>
            <a:off x="6111733" y="3828305"/>
            <a:ext cx="340731" cy="387641"/>
            <a:chOff x="7728464" y="1561258"/>
            <a:chExt cx="349719" cy="397866"/>
          </a:xfrm>
        </p:grpSpPr>
        <p:sp>
          <p:nvSpPr>
            <p:cNvPr id="8453" name="Google Shape;8453;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8"/>
          <p:cNvGrpSpPr/>
          <p:nvPr/>
        </p:nvGrpSpPr>
        <p:grpSpPr>
          <a:xfrm>
            <a:off x="4034702" y="3828305"/>
            <a:ext cx="387681" cy="387641"/>
            <a:chOff x="5611350" y="1561258"/>
            <a:chExt cx="397907" cy="397866"/>
          </a:xfrm>
        </p:grpSpPr>
        <p:sp>
          <p:nvSpPr>
            <p:cNvPr id="8456" name="Google Shape;8456;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8"/>
          <p:cNvGrpSpPr/>
          <p:nvPr/>
        </p:nvGrpSpPr>
        <p:grpSpPr>
          <a:xfrm>
            <a:off x="4553987" y="3925571"/>
            <a:ext cx="387610" cy="193109"/>
            <a:chOff x="6140660" y="1661097"/>
            <a:chExt cx="397835" cy="198202"/>
          </a:xfrm>
        </p:grpSpPr>
        <p:sp>
          <p:nvSpPr>
            <p:cNvPr id="8461" name="Google Shape;8461;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78"/>
          <p:cNvGrpSpPr/>
          <p:nvPr/>
        </p:nvGrpSpPr>
        <p:grpSpPr>
          <a:xfrm>
            <a:off x="5073202" y="3828305"/>
            <a:ext cx="387681" cy="387641"/>
            <a:chOff x="6669907" y="1561258"/>
            <a:chExt cx="397907" cy="397866"/>
          </a:xfrm>
        </p:grpSpPr>
        <p:sp>
          <p:nvSpPr>
            <p:cNvPr id="8466" name="Google Shape;8466;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78"/>
          <p:cNvGrpSpPr/>
          <p:nvPr/>
        </p:nvGrpSpPr>
        <p:grpSpPr>
          <a:xfrm>
            <a:off x="1958433" y="3885842"/>
            <a:ext cx="387681" cy="272572"/>
            <a:chOff x="3386036" y="1746339"/>
            <a:chExt cx="397907" cy="279762"/>
          </a:xfrm>
        </p:grpSpPr>
        <p:sp>
          <p:nvSpPr>
            <p:cNvPr id="8472" name="Google Shape;8472;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78"/>
          <p:cNvGrpSpPr/>
          <p:nvPr/>
        </p:nvGrpSpPr>
        <p:grpSpPr>
          <a:xfrm>
            <a:off x="2996130" y="3828288"/>
            <a:ext cx="387681" cy="387681"/>
            <a:chOff x="4417380" y="1687279"/>
            <a:chExt cx="397907" cy="397907"/>
          </a:xfrm>
        </p:grpSpPr>
        <p:sp>
          <p:nvSpPr>
            <p:cNvPr id="8475" name="Google Shape;8475;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8"/>
          <p:cNvGrpSpPr/>
          <p:nvPr/>
        </p:nvGrpSpPr>
        <p:grpSpPr>
          <a:xfrm>
            <a:off x="7942611" y="3308537"/>
            <a:ext cx="387661" cy="387661"/>
            <a:chOff x="2869999" y="1687279"/>
            <a:chExt cx="397887" cy="397887"/>
          </a:xfrm>
        </p:grpSpPr>
        <p:sp>
          <p:nvSpPr>
            <p:cNvPr id="8478" name="Google Shape;8478;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8"/>
          <p:cNvGrpSpPr/>
          <p:nvPr/>
        </p:nvGrpSpPr>
        <p:grpSpPr>
          <a:xfrm>
            <a:off x="2477718" y="3828664"/>
            <a:ext cx="386807" cy="386929"/>
            <a:chOff x="3902887" y="1687655"/>
            <a:chExt cx="397010" cy="397135"/>
          </a:xfrm>
        </p:grpSpPr>
        <p:sp>
          <p:nvSpPr>
            <p:cNvPr id="8481" name="Google Shape;8481;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78"/>
          <p:cNvGrpSpPr/>
          <p:nvPr/>
        </p:nvGrpSpPr>
        <p:grpSpPr>
          <a:xfrm>
            <a:off x="3515416" y="3828344"/>
            <a:ext cx="387681" cy="387681"/>
            <a:chOff x="4933458" y="1687279"/>
            <a:chExt cx="397907" cy="397907"/>
          </a:xfrm>
        </p:grpSpPr>
        <p:sp>
          <p:nvSpPr>
            <p:cNvPr id="8484" name="Google Shape;8484;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8"/>
          <p:cNvGrpSpPr/>
          <p:nvPr/>
        </p:nvGrpSpPr>
        <p:grpSpPr>
          <a:xfrm>
            <a:off x="5286246" y="3308537"/>
            <a:ext cx="387681" cy="387661"/>
            <a:chOff x="266768" y="1721375"/>
            <a:chExt cx="397907" cy="397887"/>
          </a:xfrm>
        </p:grpSpPr>
        <p:sp>
          <p:nvSpPr>
            <p:cNvPr id="8487" name="Google Shape;8487;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78"/>
          <p:cNvGrpSpPr/>
          <p:nvPr/>
        </p:nvGrpSpPr>
        <p:grpSpPr>
          <a:xfrm>
            <a:off x="7411672" y="3308924"/>
            <a:ext cx="387539" cy="386888"/>
            <a:chOff x="2408992" y="1722875"/>
            <a:chExt cx="397761" cy="397093"/>
          </a:xfrm>
        </p:grpSpPr>
        <p:sp>
          <p:nvSpPr>
            <p:cNvPr id="8490" name="Google Shape;8490;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8"/>
          <p:cNvGrpSpPr/>
          <p:nvPr/>
        </p:nvGrpSpPr>
        <p:grpSpPr>
          <a:xfrm>
            <a:off x="5592488" y="3828305"/>
            <a:ext cx="387641" cy="387641"/>
            <a:chOff x="7199196" y="1561258"/>
            <a:chExt cx="397866" cy="397866"/>
          </a:xfrm>
        </p:grpSpPr>
        <p:sp>
          <p:nvSpPr>
            <p:cNvPr id="8493" name="Google Shape;8493;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6" name="Google Shape;8496;p7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8497" name="Google Shape;8497;p78"/>
          <p:cNvGrpSpPr/>
          <p:nvPr/>
        </p:nvGrpSpPr>
        <p:grpSpPr>
          <a:xfrm>
            <a:off x="6348367" y="3308537"/>
            <a:ext cx="387661" cy="387661"/>
            <a:chOff x="1379798" y="1723250"/>
            <a:chExt cx="397887" cy="397887"/>
          </a:xfrm>
        </p:grpSpPr>
        <p:sp>
          <p:nvSpPr>
            <p:cNvPr id="8498" name="Google Shape;8498;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8"/>
          <p:cNvGrpSpPr/>
          <p:nvPr/>
        </p:nvGrpSpPr>
        <p:grpSpPr>
          <a:xfrm>
            <a:off x="5817327" y="3308537"/>
            <a:ext cx="387641" cy="387661"/>
            <a:chOff x="864491" y="1723250"/>
            <a:chExt cx="397866" cy="397887"/>
          </a:xfrm>
        </p:grpSpPr>
        <p:sp>
          <p:nvSpPr>
            <p:cNvPr id="8503" name="Google Shape;8503;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6" name="Google Shape;8506;p7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7" name="Google Shape;8507;p78"/>
          <p:cNvGrpSpPr/>
          <p:nvPr/>
        </p:nvGrpSpPr>
        <p:grpSpPr>
          <a:xfrm>
            <a:off x="6584154" y="3827060"/>
            <a:ext cx="388966" cy="388966"/>
            <a:chOff x="1190625" y="238125"/>
            <a:chExt cx="5235075" cy="5235075"/>
          </a:xfrm>
        </p:grpSpPr>
        <p:sp>
          <p:nvSpPr>
            <p:cNvPr id="8508" name="Google Shape;8508;p7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13"/>
        <p:cNvGrpSpPr/>
        <p:nvPr/>
      </p:nvGrpSpPr>
      <p:grpSpPr>
        <a:xfrm>
          <a:off x="0" y="0"/>
          <a:ext cx="0" cy="0"/>
          <a:chOff x="0" y="0"/>
          <a:chExt cx="0" cy="0"/>
        </a:xfrm>
      </p:grpSpPr>
      <p:pic>
        <p:nvPicPr>
          <p:cNvPr id="8514" name="Google Shape;8514;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9EBF4-8B06-D7BF-393B-C872694402A1}"/>
            </a:ext>
          </a:extLst>
        </p:cNvPr>
        <p:cNvGrpSpPr/>
        <p:nvPr/>
      </p:nvGrpSpPr>
      <p:grpSpPr>
        <a:xfrm>
          <a:off x="0" y="0"/>
          <a:ext cx="0" cy="0"/>
          <a:chOff x="0" y="0"/>
          <a:chExt cx="0" cy="0"/>
        </a:xfrm>
      </p:grpSpPr>
      <p:sp>
        <p:nvSpPr>
          <p:cNvPr id="4" name="CuadroTexto 3">
            <a:extLst>
              <a:ext uri="{FF2B5EF4-FFF2-40B4-BE49-F238E27FC236}">
                <a16:creationId xmlns:a16="http://schemas.microsoft.com/office/drawing/2014/main" id="{45B8F687-AFDD-A65E-84C7-49D08DAB7700}"/>
              </a:ext>
            </a:extLst>
          </p:cNvPr>
          <p:cNvSpPr txBox="1"/>
          <p:nvPr/>
        </p:nvSpPr>
        <p:spPr>
          <a:xfrm>
            <a:off x="275958" y="1223635"/>
            <a:ext cx="4885660" cy="3513617"/>
          </a:xfrm>
          <a:prstGeom prst="rect">
            <a:avLst/>
          </a:prstGeom>
          <a:noFill/>
        </p:spPr>
        <p:txBody>
          <a:bodyPr wrap="square" anchor="ctr">
            <a:noAutofit/>
          </a:bodyPr>
          <a:lstStyle/>
          <a:p>
            <a:pPr algn="ctr">
              <a:spcBef>
                <a:spcPts val="1000"/>
              </a:spcBef>
              <a:spcAft>
                <a:spcPts val="1000"/>
              </a:spcAft>
            </a:pPr>
            <a:r>
              <a:rPr lang="es-MX" sz="2000" b="1" dirty="0">
                <a:solidFill>
                  <a:schemeClr val="bg1"/>
                </a:solidFill>
              </a:rPr>
              <a:t> Tablero de Tareas Pendientes</a:t>
            </a:r>
          </a:p>
          <a:p>
            <a:pPr algn="ctr">
              <a:spcBef>
                <a:spcPts val="1000"/>
              </a:spcBef>
              <a:spcAft>
                <a:spcPts val="1000"/>
              </a:spcAft>
            </a:pPr>
            <a:r>
              <a:rPr lang="es-MX" sz="1800" dirty="0">
                <a:solidFill>
                  <a:schemeClr val="accent5">
                    <a:lumMod val="20000"/>
                    <a:lumOff val="80000"/>
                  </a:schemeClr>
                </a:solidFill>
              </a:rPr>
              <a:t>En la zona de atención al cliente, hay un tablero donde se muestran todas las tareas pendientes, como pedidos por procesar, clientes en espera, etc. Cada tarea está representada por una tarjeta única que contiene detalles relevantes. Los empleados pueden buscar la tarjeta correspondiente en el tablero y ocuparse de la tarea según sea necesario.</a:t>
            </a:r>
          </a:p>
        </p:txBody>
      </p:sp>
      <p:sp>
        <p:nvSpPr>
          <p:cNvPr id="6" name="CuadroTexto 5">
            <a:extLst>
              <a:ext uri="{FF2B5EF4-FFF2-40B4-BE49-F238E27FC236}">
                <a16:creationId xmlns:a16="http://schemas.microsoft.com/office/drawing/2014/main" id="{2FC5BFFA-B36D-9842-40CB-ADA5457835E7}"/>
              </a:ext>
            </a:extLst>
          </p:cNvPr>
          <p:cNvSpPr txBox="1"/>
          <p:nvPr/>
        </p:nvSpPr>
        <p:spPr>
          <a:xfrm>
            <a:off x="237135" y="230259"/>
            <a:ext cx="5876586" cy="461665"/>
          </a:xfrm>
          <a:prstGeom prst="rect">
            <a:avLst/>
          </a:prstGeom>
          <a:noFill/>
        </p:spPr>
        <p:txBody>
          <a:bodyPr wrap="square">
            <a:spAutoFit/>
          </a:bodyPr>
          <a:lstStyle/>
          <a:p>
            <a:r>
              <a:rPr lang="es-MX" sz="2400" b="1" dirty="0">
                <a:solidFill>
                  <a:schemeClr val="accent6">
                    <a:lumMod val="20000"/>
                    <a:lumOff val="80000"/>
                  </a:schemeClr>
                </a:solidFill>
              </a:rPr>
              <a:t>BASE DE DATOS </a:t>
            </a:r>
            <a:r>
              <a:rPr lang="es-MX" sz="2400" b="1" dirty="0">
                <a:solidFill>
                  <a:schemeClr val="accent6">
                    <a:lumMod val="20000"/>
                    <a:lumOff val="80000"/>
                  </a:schemeClr>
                </a:solidFill>
                <a:latin typeface="+mj-lt"/>
              </a:rPr>
              <a:t>CLAVE-VALOR</a:t>
            </a:r>
            <a:r>
              <a:rPr lang="es-MX" sz="2400" b="1" dirty="0">
                <a:solidFill>
                  <a:schemeClr val="accent6">
                    <a:lumMod val="20000"/>
                    <a:lumOff val="80000"/>
                  </a:schemeClr>
                </a:solidFill>
              </a:rPr>
              <a:t> </a:t>
            </a:r>
          </a:p>
        </p:txBody>
      </p:sp>
      <p:cxnSp>
        <p:nvCxnSpPr>
          <p:cNvPr id="8" name="Conector recto 7">
            <a:extLst>
              <a:ext uri="{FF2B5EF4-FFF2-40B4-BE49-F238E27FC236}">
                <a16:creationId xmlns:a16="http://schemas.microsoft.com/office/drawing/2014/main" id="{D027294B-F4B5-9052-6C53-C66531776231}"/>
              </a:ext>
            </a:extLst>
          </p:cNvPr>
          <p:cNvCxnSpPr/>
          <p:nvPr/>
        </p:nvCxnSpPr>
        <p:spPr>
          <a:xfrm>
            <a:off x="237135" y="691924"/>
            <a:ext cx="496330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9" name="Elipse 18">
            <a:extLst>
              <a:ext uri="{FF2B5EF4-FFF2-40B4-BE49-F238E27FC236}">
                <a16:creationId xmlns:a16="http://schemas.microsoft.com/office/drawing/2014/main" id="{19703826-D151-92CC-E61A-7662809B1C62}"/>
              </a:ext>
            </a:extLst>
          </p:cNvPr>
          <p:cNvSpPr/>
          <p:nvPr/>
        </p:nvSpPr>
        <p:spPr>
          <a:xfrm>
            <a:off x="5547536" y="1135015"/>
            <a:ext cx="3097445" cy="3227941"/>
          </a:xfrm>
          <a:prstGeom prst="ellipse">
            <a:avLst/>
          </a:prstGeom>
          <a:blipFill>
            <a:blip r:embed="rId2">
              <a:extLst>
                <a:ext uri="{837473B0-CC2E-450A-ABE3-18F120FF3D39}">
                  <a1611:picAttrSrcUrl xmlns:a1611="http://schemas.microsoft.com/office/drawing/2016/11/main" r:id="rId3"/>
                </a:ext>
              </a:extLst>
            </a:blip>
            <a:stretch>
              <a:fillRect/>
            </a:stretch>
          </a:blip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854631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5"/>
          <p:cNvSpPr/>
          <p:nvPr/>
        </p:nvSpPr>
        <p:spPr>
          <a:xfrm>
            <a:off x="3925875" y="288950"/>
            <a:ext cx="5083500" cy="45660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5"/>
          <p:cNvSpPr/>
          <p:nvPr/>
        </p:nvSpPr>
        <p:spPr>
          <a:xfrm>
            <a:off x="749525" y="389550"/>
            <a:ext cx="3487800" cy="31326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5"/>
          <p:cNvSpPr txBox="1">
            <a:spLocks noGrp="1"/>
          </p:cNvSpPr>
          <p:nvPr>
            <p:ph type="title"/>
          </p:nvPr>
        </p:nvSpPr>
        <p:spPr>
          <a:xfrm>
            <a:off x="689625" y="2655575"/>
            <a:ext cx="3607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ME</a:t>
            </a:r>
            <a:endParaRPr/>
          </a:p>
        </p:txBody>
      </p:sp>
      <p:sp>
        <p:nvSpPr>
          <p:cNvPr id="235" name="Google Shape;235;p35"/>
          <p:cNvSpPr txBox="1">
            <a:spLocks noGrp="1"/>
          </p:cNvSpPr>
          <p:nvPr>
            <p:ph type="subTitle" idx="1"/>
          </p:nvPr>
        </p:nvSpPr>
        <p:spPr>
          <a:xfrm>
            <a:off x="689625" y="3408300"/>
            <a:ext cx="3607500" cy="406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pic>
        <p:nvPicPr>
          <p:cNvPr id="236" name="Google Shape;236;p35"/>
          <p:cNvPicPr preferRelativeResize="0"/>
          <p:nvPr/>
        </p:nvPicPr>
        <p:blipFill rotWithShape="1">
          <a:blip r:embed="rId3">
            <a:alphaModFix/>
          </a:blip>
          <a:srcRect/>
          <a:stretch/>
        </p:blipFill>
        <p:spPr>
          <a:xfrm>
            <a:off x="5648200" y="692100"/>
            <a:ext cx="3237400" cy="3759476"/>
          </a:xfrm>
          <a:prstGeom prst="rect">
            <a:avLst/>
          </a:prstGeom>
          <a:noFill/>
          <a:ln>
            <a:noFill/>
          </a:ln>
        </p:spPr>
      </p:pic>
      <p:sp>
        <p:nvSpPr>
          <p:cNvPr id="237" name="Google Shape;237;p35"/>
          <p:cNvSpPr/>
          <p:nvPr/>
        </p:nvSpPr>
        <p:spPr>
          <a:xfrm>
            <a:off x="1698675" y="1324574"/>
            <a:ext cx="1589400" cy="12624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8" name="Google Shape;238;p35"/>
          <p:cNvCxnSpPr>
            <a:stCxn id="237" idx="1"/>
            <a:endCxn id="234" idx="1"/>
          </p:cNvCxnSpPr>
          <p:nvPr/>
        </p:nvCxnSpPr>
        <p:spPr>
          <a:xfrm flipH="1">
            <a:off x="689475" y="1955774"/>
            <a:ext cx="1009200" cy="1120800"/>
          </a:xfrm>
          <a:prstGeom prst="bentConnector3">
            <a:avLst>
              <a:gd name="adj1" fmla="val 123581"/>
            </a:avLst>
          </a:prstGeom>
          <a:noFill/>
          <a:ln w="9525" cap="flat" cmpd="sng">
            <a:solidFill>
              <a:schemeClr val="lt1"/>
            </a:solidFill>
            <a:prstDash val="solid"/>
            <a:round/>
            <a:headEnd type="none" w="med" len="med"/>
            <a:tailEnd type="none" w="med" len="med"/>
          </a:ln>
        </p:spPr>
      </p:cxnSp>
      <p:cxnSp>
        <p:nvCxnSpPr>
          <p:cNvPr id="239" name="Google Shape;239;p35"/>
          <p:cNvCxnSpPr>
            <a:stCxn id="234" idx="3"/>
            <a:endCxn id="237" idx="3"/>
          </p:cNvCxnSpPr>
          <p:nvPr/>
        </p:nvCxnSpPr>
        <p:spPr>
          <a:xfrm rot="10800000">
            <a:off x="3287925" y="1955675"/>
            <a:ext cx="1009200" cy="1120800"/>
          </a:xfrm>
          <a:prstGeom prst="bentConnector3">
            <a:avLst>
              <a:gd name="adj1" fmla="val -23595"/>
            </a:avLst>
          </a:prstGeom>
          <a:noFill/>
          <a:ln w="9525" cap="flat" cmpd="sng">
            <a:solidFill>
              <a:schemeClr val="lt1"/>
            </a:solidFill>
            <a:prstDash val="solid"/>
            <a:round/>
            <a:headEnd type="none" w="med" len="med"/>
            <a:tailEnd type="none" w="med" len="med"/>
          </a:ln>
        </p:spPr>
      </p:cxnSp>
      <p:grpSp>
        <p:nvGrpSpPr>
          <p:cNvPr id="240" name="Google Shape;240;p35"/>
          <p:cNvGrpSpPr/>
          <p:nvPr/>
        </p:nvGrpSpPr>
        <p:grpSpPr>
          <a:xfrm>
            <a:off x="2458481" y="3611700"/>
            <a:ext cx="1838644" cy="583475"/>
            <a:chOff x="2458481" y="3611700"/>
            <a:chExt cx="1838644" cy="583475"/>
          </a:xfrm>
        </p:grpSpPr>
        <p:sp>
          <p:nvSpPr>
            <p:cNvPr id="241" name="Google Shape;241;p35"/>
            <p:cNvSpPr/>
            <p:nvPr/>
          </p:nvSpPr>
          <p:spPr>
            <a:xfrm>
              <a:off x="2458481" y="412527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2" name="Google Shape;242;p35"/>
            <p:cNvCxnSpPr>
              <a:stCxn id="235" idx="3"/>
              <a:endCxn id="241" idx="6"/>
            </p:cNvCxnSpPr>
            <p:nvPr/>
          </p:nvCxnSpPr>
          <p:spPr>
            <a:xfrm flipH="1">
              <a:off x="2528325" y="3611700"/>
              <a:ext cx="1768800" cy="548400"/>
            </a:xfrm>
            <a:prstGeom prst="bentConnector3">
              <a:avLst>
                <a:gd name="adj1" fmla="val -13463"/>
              </a:avLst>
            </a:prstGeom>
            <a:noFill/>
            <a:ln w="9525" cap="flat" cmpd="sng">
              <a:solidFill>
                <a:schemeClr val="lt1"/>
              </a:solidFill>
              <a:prstDash val="solid"/>
              <a:round/>
              <a:headEnd type="none" w="med" len="med"/>
              <a:tailEnd type="none" w="med" len="med"/>
            </a:ln>
          </p:spPr>
        </p:cxnSp>
      </p:grpSp>
      <p:sp>
        <p:nvSpPr>
          <p:cNvPr id="243" name="Google Shape;243;p35"/>
          <p:cNvSpPr txBox="1">
            <a:spLocks noGrp="1"/>
          </p:cNvSpPr>
          <p:nvPr>
            <p:ph type="title" idx="2"/>
          </p:nvPr>
        </p:nvSpPr>
        <p:spPr>
          <a:xfrm>
            <a:off x="1856625" y="1534875"/>
            <a:ext cx="12735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6"/>
          <p:cNvSpPr/>
          <p:nvPr/>
        </p:nvSpPr>
        <p:spPr>
          <a:xfrm>
            <a:off x="2591450" y="1112100"/>
            <a:ext cx="3961200" cy="35577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6"/>
          <p:cNvSpPr/>
          <p:nvPr/>
        </p:nvSpPr>
        <p:spPr>
          <a:xfrm>
            <a:off x="576350" y="617847"/>
            <a:ext cx="7991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6"/>
          <p:cNvSpPr/>
          <p:nvPr/>
        </p:nvSpPr>
        <p:spPr>
          <a:xfrm>
            <a:off x="2964675" y="178832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6"/>
          <p:cNvSpPr/>
          <p:nvPr/>
        </p:nvSpPr>
        <p:spPr>
          <a:xfrm>
            <a:off x="5372300" y="178832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6"/>
          <p:cNvSpPr/>
          <p:nvPr/>
        </p:nvSpPr>
        <p:spPr>
          <a:xfrm>
            <a:off x="2964675" y="344877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6"/>
          <p:cNvSpPr/>
          <p:nvPr/>
        </p:nvSpPr>
        <p:spPr>
          <a:xfrm>
            <a:off x="5372300" y="3448775"/>
            <a:ext cx="807000" cy="641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6"/>
          <p:cNvSpPr txBox="1"/>
          <p:nvPr/>
        </p:nvSpPr>
        <p:spPr>
          <a:xfrm>
            <a:off x="720000" y="3861525"/>
            <a:ext cx="2045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Catamaran"/>
                <a:ea typeface="Catamaran"/>
                <a:cs typeface="Catamaran"/>
                <a:sym typeface="Catamaran"/>
              </a:rPr>
              <a:t>Despite being red, Mars is actually a cold place</a:t>
            </a:r>
            <a:endParaRPr>
              <a:solidFill>
                <a:schemeClr val="lt1"/>
              </a:solidFill>
              <a:latin typeface="Catamaran"/>
              <a:ea typeface="Catamaran"/>
              <a:cs typeface="Catamaran"/>
              <a:sym typeface="Catamaran"/>
            </a:endParaRPr>
          </a:p>
        </p:txBody>
      </p:sp>
      <p:sp>
        <p:nvSpPr>
          <p:cNvPr id="255" name="Google Shape;255;p36"/>
          <p:cNvSpPr txBox="1"/>
          <p:nvPr/>
        </p:nvSpPr>
        <p:spPr>
          <a:xfrm>
            <a:off x="720000" y="1809525"/>
            <a:ext cx="20451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Fugaz One"/>
                <a:ea typeface="Fugaz One"/>
                <a:cs typeface="Fugaz One"/>
                <a:sym typeface="Fugaz One"/>
              </a:rPr>
              <a:t>Venus</a:t>
            </a:r>
            <a:endParaRPr sz="2500">
              <a:solidFill>
                <a:schemeClr val="lt1"/>
              </a:solidFill>
              <a:latin typeface="Fugaz One"/>
              <a:ea typeface="Fugaz One"/>
              <a:cs typeface="Fugaz One"/>
              <a:sym typeface="Fugaz One"/>
            </a:endParaRPr>
          </a:p>
        </p:txBody>
      </p:sp>
      <p:sp>
        <p:nvSpPr>
          <p:cNvPr id="256" name="Google Shape;256;p36"/>
          <p:cNvSpPr txBox="1"/>
          <p:nvPr/>
        </p:nvSpPr>
        <p:spPr>
          <a:xfrm>
            <a:off x="720000" y="2199525"/>
            <a:ext cx="20451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FFFFFF"/>
                </a:solidFill>
                <a:latin typeface="Catamaran"/>
                <a:ea typeface="Catamaran"/>
                <a:cs typeface="Catamaran"/>
                <a:sym typeface="Catamaran"/>
              </a:rPr>
              <a:t>Venus is the second planet from the Sun</a:t>
            </a:r>
            <a:endParaRPr>
              <a:solidFill>
                <a:srgbClr val="FFFFFF"/>
              </a:solidFill>
              <a:latin typeface="Catamaran"/>
              <a:ea typeface="Catamaran"/>
              <a:cs typeface="Catamaran"/>
              <a:sym typeface="Catamaran"/>
            </a:endParaRPr>
          </a:p>
        </p:txBody>
      </p:sp>
      <p:sp>
        <p:nvSpPr>
          <p:cNvPr id="257" name="Google Shape;257;p36"/>
          <p:cNvSpPr txBox="1"/>
          <p:nvPr/>
        </p:nvSpPr>
        <p:spPr>
          <a:xfrm>
            <a:off x="6378877" y="180952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Jupiter</a:t>
            </a:r>
            <a:endParaRPr sz="2500">
              <a:solidFill>
                <a:schemeClr val="lt1"/>
              </a:solidFill>
              <a:latin typeface="Fugaz One"/>
              <a:ea typeface="Fugaz One"/>
              <a:cs typeface="Fugaz One"/>
              <a:sym typeface="Fugaz One"/>
            </a:endParaRPr>
          </a:p>
        </p:txBody>
      </p:sp>
      <p:sp>
        <p:nvSpPr>
          <p:cNvPr id="258" name="Google Shape;258;p36"/>
          <p:cNvSpPr txBox="1"/>
          <p:nvPr/>
        </p:nvSpPr>
        <p:spPr>
          <a:xfrm>
            <a:off x="6378875" y="2199525"/>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Catamaran"/>
                <a:ea typeface="Catamaran"/>
                <a:cs typeface="Catamaran"/>
                <a:sym typeface="Catamaran"/>
              </a:rPr>
              <a:t>Jupiter is the biggest planet of them all</a:t>
            </a:r>
            <a:endParaRPr>
              <a:solidFill>
                <a:srgbClr val="FFFFFF"/>
              </a:solidFill>
              <a:latin typeface="Catamaran"/>
              <a:ea typeface="Catamaran"/>
              <a:cs typeface="Catamaran"/>
              <a:sym typeface="Catamaran"/>
            </a:endParaRPr>
          </a:p>
        </p:txBody>
      </p:sp>
      <p:sp>
        <p:nvSpPr>
          <p:cNvPr id="259" name="Google Shape;259;p36"/>
          <p:cNvSpPr txBox="1"/>
          <p:nvPr/>
        </p:nvSpPr>
        <p:spPr>
          <a:xfrm>
            <a:off x="720000" y="3471525"/>
            <a:ext cx="20451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a:solidFill>
                  <a:schemeClr val="lt1"/>
                </a:solidFill>
                <a:latin typeface="Fugaz One"/>
                <a:ea typeface="Fugaz One"/>
                <a:cs typeface="Fugaz One"/>
                <a:sym typeface="Fugaz One"/>
              </a:rPr>
              <a:t>Mars</a:t>
            </a:r>
            <a:endParaRPr sz="2500">
              <a:solidFill>
                <a:schemeClr val="lt1"/>
              </a:solidFill>
              <a:latin typeface="Fugaz One"/>
              <a:ea typeface="Fugaz One"/>
              <a:cs typeface="Fugaz One"/>
              <a:sym typeface="Fugaz One"/>
            </a:endParaRPr>
          </a:p>
        </p:txBody>
      </p:sp>
      <p:sp>
        <p:nvSpPr>
          <p:cNvPr id="260" name="Google Shape;260;p36"/>
          <p:cNvSpPr txBox="1"/>
          <p:nvPr/>
        </p:nvSpPr>
        <p:spPr>
          <a:xfrm>
            <a:off x="6378877" y="347152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Fugaz One"/>
                <a:ea typeface="Fugaz One"/>
                <a:cs typeface="Fugaz One"/>
                <a:sym typeface="Fugaz One"/>
              </a:rPr>
              <a:t>Saturn</a:t>
            </a:r>
            <a:endParaRPr sz="2500">
              <a:solidFill>
                <a:schemeClr val="lt1"/>
              </a:solidFill>
              <a:latin typeface="Fugaz One"/>
              <a:ea typeface="Fugaz One"/>
              <a:cs typeface="Fugaz One"/>
              <a:sym typeface="Fugaz One"/>
            </a:endParaRPr>
          </a:p>
        </p:txBody>
      </p:sp>
      <p:sp>
        <p:nvSpPr>
          <p:cNvPr id="261" name="Google Shape;261;p36"/>
          <p:cNvSpPr txBox="1"/>
          <p:nvPr/>
        </p:nvSpPr>
        <p:spPr>
          <a:xfrm>
            <a:off x="6378875" y="3861525"/>
            <a:ext cx="2045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Catamaran"/>
                <a:ea typeface="Catamaran"/>
                <a:cs typeface="Catamaran"/>
                <a:sym typeface="Catamaran"/>
              </a:rPr>
              <a:t>Saturn is a gas giant and has several rings</a:t>
            </a:r>
            <a:endParaRPr>
              <a:solidFill>
                <a:schemeClr val="lt1"/>
              </a:solidFill>
              <a:latin typeface="Catamaran"/>
              <a:ea typeface="Catamaran"/>
              <a:cs typeface="Catamaran"/>
              <a:sym typeface="Catamaran"/>
            </a:endParaRPr>
          </a:p>
        </p:txBody>
      </p:sp>
      <p:sp>
        <p:nvSpPr>
          <p:cNvPr id="262" name="Google Shape;262;p36"/>
          <p:cNvSpPr/>
          <p:nvPr/>
        </p:nvSpPr>
        <p:spPr>
          <a:xfrm>
            <a:off x="3011075" y="18958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01</a:t>
            </a:r>
            <a:endParaRPr sz="3200">
              <a:solidFill>
                <a:schemeClr val="dk1"/>
              </a:solidFill>
              <a:latin typeface="Fugaz One"/>
              <a:ea typeface="Fugaz One"/>
              <a:cs typeface="Fugaz One"/>
              <a:sym typeface="Fugaz One"/>
            </a:endParaRPr>
          </a:p>
        </p:txBody>
      </p:sp>
      <p:sp>
        <p:nvSpPr>
          <p:cNvPr id="263" name="Google Shape;263;p36"/>
          <p:cNvSpPr/>
          <p:nvPr/>
        </p:nvSpPr>
        <p:spPr>
          <a:xfrm>
            <a:off x="5418650" y="18958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02</a:t>
            </a:r>
            <a:endParaRPr sz="1100">
              <a:solidFill>
                <a:schemeClr val="dk1"/>
              </a:solidFill>
              <a:latin typeface="Fugaz One"/>
              <a:ea typeface="Fugaz One"/>
              <a:cs typeface="Fugaz One"/>
              <a:sym typeface="Fugaz One"/>
            </a:endParaRPr>
          </a:p>
        </p:txBody>
      </p:sp>
      <p:sp>
        <p:nvSpPr>
          <p:cNvPr id="264" name="Google Shape;264;p36"/>
          <p:cNvSpPr/>
          <p:nvPr/>
        </p:nvSpPr>
        <p:spPr>
          <a:xfrm>
            <a:off x="3011075" y="35563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03</a:t>
            </a:r>
            <a:endParaRPr sz="1100">
              <a:solidFill>
                <a:schemeClr val="dk1"/>
              </a:solidFill>
              <a:latin typeface="Fugaz One"/>
              <a:ea typeface="Fugaz One"/>
              <a:cs typeface="Fugaz One"/>
              <a:sym typeface="Fugaz One"/>
            </a:endParaRPr>
          </a:p>
        </p:txBody>
      </p:sp>
      <p:sp>
        <p:nvSpPr>
          <p:cNvPr id="265" name="Google Shape;265;p36"/>
          <p:cNvSpPr/>
          <p:nvPr/>
        </p:nvSpPr>
        <p:spPr>
          <a:xfrm>
            <a:off x="5418650" y="3556325"/>
            <a:ext cx="714300" cy="42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dk1"/>
                </a:solidFill>
                <a:latin typeface="Fugaz One"/>
                <a:ea typeface="Fugaz One"/>
                <a:cs typeface="Fugaz One"/>
                <a:sym typeface="Fugaz One"/>
              </a:rPr>
              <a:t>04</a:t>
            </a:r>
            <a:endParaRPr sz="1100">
              <a:solidFill>
                <a:schemeClr val="dk1"/>
              </a:solidFill>
              <a:latin typeface="Fugaz One"/>
              <a:ea typeface="Fugaz One"/>
              <a:cs typeface="Fugaz One"/>
              <a:sym typeface="Fugaz One"/>
            </a:endParaRPr>
          </a:p>
        </p:txBody>
      </p:sp>
      <p:cxnSp>
        <p:nvCxnSpPr>
          <p:cNvPr id="266" name="Google Shape;266;p36"/>
          <p:cNvCxnSpPr>
            <a:stCxn id="250" idx="3"/>
            <a:endCxn id="251" idx="1"/>
          </p:cNvCxnSpPr>
          <p:nvPr/>
        </p:nvCxnSpPr>
        <p:spPr>
          <a:xfrm>
            <a:off x="3771675" y="2108875"/>
            <a:ext cx="1600500" cy="0"/>
          </a:xfrm>
          <a:prstGeom prst="straightConnector1">
            <a:avLst/>
          </a:prstGeom>
          <a:noFill/>
          <a:ln w="9525" cap="flat" cmpd="sng">
            <a:solidFill>
              <a:schemeClr val="lt1"/>
            </a:solidFill>
            <a:prstDash val="solid"/>
            <a:round/>
            <a:headEnd type="none" w="med" len="med"/>
            <a:tailEnd type="none" w="med" len="med"/>
          </a:ln>
        </p:spPr>
      </p:cxnSp>
      <p:cxnSp>
        <p:nvCxnSpPr>
          <p:cNvPr id="267" name="Google Shape;267;p36"/>
          <p:cNvCxnSpPr>
            <a:stCxn id="252" idx="3"/>
            <a:endCxn id="253" idx="1"/>
          </p:cNvCxnSpPr>
          <p:nvPr/>
        </p:nvCxnSpPr>
        <p:spPr>
          <a:xfrm>
            <a:off x="3771675" y="3769325"/>
            <a:ext cx="1600500" cy="0"/>
          </a:xfrm>
          <a:prstGeom prst="straightConnector1">
            <a:avLst/>
          </a:prstGeom>
          <a:noFill/>
          <a:ln w="9525" cap="flat" cmpd="sng">
            <a:solidFill>
              <a:schemeClr val="lt1"/>
            </a:solidFill>
            <a:prstDash val="solid"/>
            <a:round/>
            <a:headEnd type="none" w="med" len="med"/>
            <a:tailEnd type="none" w="med" len="med"/>
          </a:ln>
        </p:spPr>
      </p:cxnSp>
      <p:cxnSp>
        <p:nvCxnSpPr>
          <p:cNvPr id="268" name="Google Shape;268;p36"/>
          <p:cNvCxnSpPr>
            <a:stCxn id="251" idx="2"/>
            <a:endCxn id="252" idx="0"/>
          </p:cNvCxnSpPr>
          <p:nvPr/>
        </p:nvCxnSpPr>
        <p:spPr>
          <a:xfrm rot="5400000">
            <a:off x="4062350" y="1735375"/>
            <a:ext cx="1019400" cy="2407500"/>
          </a:xfrm>
          <a:prstGeom prst="bentConnector3">
            <a:avLst>
              <a:gd name="adj1" fmla="val 49998"/>
            </a:avLst>
          </a:prstGeom>
          <a:noFill/>
          <a:ln w="9525" cap="flat" cmpd="sng">
            <a:solidFill>
              <a:schemeClr val="lt1"/>
            </a:solidFill>
            <a:prstDash val="solid"/>
            <a:round/>
            <a:headEnd type="none" w="med" len="med"/>
            <a:tailEnd type="none" w="med" len="med"/>
          </a:ln>
        </p:spPr>
      </p:cxnSp>
      <p:grpSp>
        <p:nvGrpSpPr>
          <p:cNvPr id="269" name="Google Shape;269;p36"/>
          <p:cNvGrpSpPr/>
          <p:nvPr/>
        </p:nvGrpSpPr>
        <p:grpSpPr>
          <a:xfrm>
            <a:off x="405288" y="860175"/>
            <a:ext cx="171000" cy="3574050"/>
            <a:chOff x="5816800" y="2392275"/>
            <a:chExt cx="171000" cy="3574050"/>
          </a:xfrm>
        </p:grpSpPr>
        <p:sp>
          <p:nvSpPr>
            <p:cNvPr id="270" name="Google Shape;270;p3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1" name="Google Shape;271;p36"/>
            <p:cNvCxnSpPr>
              <a:stCxn id="270" idx="2"/>
              <a:endCxn id="249" idx="1"/>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grpSp>
        <p:nvGrpSpPr>
          <p:cNvPr id="272" name="Google Shape;272;p36"/>
          <p:cNvGrpSpPr/>
          <p:nvPr/>
        </p:nvGrpSpPr>
        <p:grpSpPr>
          <a:xfrm flipH="1">
            <a:off x="8567798" y="860175"/>
            <a:ext cx="171000" cy="3574050"/>
            <a:chOff x="5816800" y="2392275"/>
            <a:chExt cx="171000" cy="3574050"/>
          </a:xfrm>
        </p:grpSpPr>
        <p:sp>
          <p:nvSpPr>
            <p:cNvPr id="273" name="Google Shape;273;p36"/>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4" name="Google Shape;274;p36"/>
            <p:cNvCxnSpPr>
              <a:stCxn id="273" idx="2"/>
              <a:endCxn id="249" idx="3"/>
            </p:cNvCxnSpPr>
            <p:nvPr/>
          </p:nvCxnSpPr>
          <p:spPr>
            <a:xfrm rot="10800000" flipH="1">
              <a:off x="5816800" y="2392275"/>
              <a:ext cx="171000" cy="3539100"/>
            </a:xfrm>
            <a:prstGeom prst="bentConnector3">
              <a:avLst>
                <a:gd name="adj1" fmla="val -139254"/>
              </a:avLst>
            </a:prstGeom>
            <a:noFill/>
            <a:ln w="9525" cap="flat" cmpd="sng">
              <a:solidFill>
                <a:schemeClr val="lt1"/>
              </a:solidFill>
              <a:prstDash val="solid"/>
              <a:round/>
              <a:headEnd type="none" w="med" len="med"/>
              <a:tailEnd type="none" w="med" len="med"/>
            </a:ln>
          </p:spPr>
        </p:cxnSp>
      </p:grpSp>
      <p:sp>
        <p:nvSpPr>
          <p:cNvPr id="275" name="Google Shape;275;p36"/>
          <p:cNvSpPr txBox="1">
            <a:spLocks noGrp="1"/>
          </p:cNvSpPr>
          <p:nvPr>
            <p:ph type="title"/>
          </p:nvPr>
        </p:nvSpPr>
        <p:spPr>
          <a:xfrm>
            <a:off x="720000" y="5394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EXPERIENCE</a:t>
            </a:r>
            <a:endParaRPr>
              <a:solidFill>
                <a:schemeClr val="dk1"/>
              </a:solidFill>
            </a:endParaRPr>
          </a:p>
        </p:txBody>
      </p:sp>
      <p:sp>
        <p:nvSpPr>
          <p:cNvPr id="276" name="Google Shape;276;p36"/>
          <p:cNvSpPr txBox="1"/>
          <p:nvPr/>
        </p:nvSpPr>
        <p:spPr>
          <a:xfrm>
            <a:off x="720000" y="1461165"/>
            <a:ext cx="20451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lt1"/>
                </a:solidFill>
                <a:latin typeface="Fugaz One"/>
                <a:ea typeface="Fugaz One"/>
                <a:cs typeface="Fugaz One"/>
                <a:sym typeface="Fugaz One"/>
              </a:rPr>
              <a:t>2010-2012</a:t>
            </a:r>
            <a:endParaRPr sz="1800">
              <a:solidFill>
                <a:schemeClr val="lt1"/>
              </a:solidFill>
              <a:latin typeface="Fugaz One"/>
              <a:ea typeface="Fugaz One"/>
              <a:cs typeface="Fugaz One"/>
              <a:sym typeface="Fugaz One"/>
            </a:endParaRPr>
          </a:p>
        </p:txBody>
      </p:sp>
      <p:sp>
        <p:nvSpPr>
          <p:cNvPr id="277" name="Google Shape;277;p36"/>
          <p:cNvSpPr txBox="1"/>
          <p:nvPr/>
        </p:nvSpPr>
        <p:spPr>
          <a:xfrm>
            <a:off x="6378877" y="146116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Fugaz One"/>
                <a:ea typeface="Fugaz One"/>
                <a:cs typeface="Fugaz One"/>
                <a:sym typeface="Fugaz One"/>
              </a:rPr>
              <a:t>2012-2015</a:t>
            </a:r>
            <a:endParaRPr sz="1800">
              <a:solidFill>
                <a:schemeClr val="lt1"/>
              </a:solidFill>
              <a:latin typeface="Fugaz One"/>
              <a:ea typeface="Fugaz One"/>
              <a:cs typeface="Fugaz One"/>
              <a:sym typeface="Fugaz One"/>
            </a:endParaRPr>
          </a:p>
        </p:txBody>
      </p:sp>
      <p:sp>
        <p:nvSpPr>
          <p:cNvPr id="278" name="Google Shape;278;p36"/>
          <p:cNvSpPr txBox="1"/>
          <p:nvPr/>
        </p:nvSpPr>
        <p:spPr>
          <a:xfrm>
            <a:off x="720000" y="3123165"/>
            <a:ext cx="2045100" cy="466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lt1"/>
                </a:solidFill>
                <a:latin typeface="Fugaz One"/>
                <a:ea typeface="Fugaz One"/>
                <a:cs typeface="Fugaz One"/>
                <a:sym typeface="Fugaz One"/>
              </a:rPr>
              <a:t>2015-2016</a:t>
            </a:r>
            <a:endParaRPr sz="1800">
              <a:solidFill>
                <a:schemeClr val="lt1"/>
              </a:solidFill>
              <a:latin typeface="Fugaz One"/>
              <a:ea typeface="Fugaz One"/>
              <a:cs typeface="Fugaz One"/>
              <a:sym typeface="Fugaz One"/>
            </a:endParaRPr>
          </a:p>
        </p:txBody>
      </p:sp>
      <p:sp>
        <p:nvSpPr>
          <p:cNvPr id="279" name="Google Shape;279;p36"/>
          <p:cNvSpPr txBox="1"/>
          <p:nvPr/>
        </p:nvSpPr>
        <p:spPr>
          <a:xfrm>
            <a:off x="6378877" y="3123165"/>
            <a:ext cx="2045100" cy="466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Fugaz One"/>
                <a:ea typeface="Fugaz One"/>
                <a:cs typeface="Fugaz One"/>
                <a:sym typeface="Fugaz One"/>
              </a:rPr>
              <a:t>2017-2021</a:t>
            </a:r>
            <a:endParaRPr sz="1800">
              <a:solidFill>
                <a:schemeClr val="lt1"/>
              </a:solidFill>
              <a:latin typeface="Fugaz One"/>
              <a:ea typeface="Fugaz One"/>
              <a:cs typeface="Fugaz One"/>
              <a:sym typeface="Fugaz On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7"/>
          <p:cNvSpPr/>
          <p:nvPr/>
        </p:nvSpPr>
        <p:spPr>
          <a:xfrm>
            <a:off x="5407274" y="722775"/>
            <a:ext cx="3374700" cy="3488100"/>
          </a:xfrm>
          <a:prstGeom prst="ellipse">
            <a:avLst/>
          </a:prstGeom>
          <a:gradFill>
            <a:gsLst>
              <a:gs pos="0">
                <a:srgbClr val="170F8D"/>
              </a:gs>
              <a:gs pos="6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147700" y="2210125"/>
            <a:ext cx="1910100" cy="3771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1285225" y="827875"/>
            <a:ext cx="3635400" cy="484800"/>
          </a:xfrm>
          <a:prstGeom prst="rect">
            <a:avLst/>
          </a:prstGeom>
          <a:gradFill>
            <a:gsLst>
              <a:gs pos="0">
                <a:srgbClr val="00BCC2"/>
              </a:gs>
              <a:gs pos="100000">
                <a:srgbClr val="B2E4C2"/>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txBox="1">
            <a:spLocks noGrp="1"/>
          </p:cNvSpPr>
          <p:nvPr>
            <p:ph type="body" idx="1"/>
          </p:nvPr>
        </p:nvSpPr>
        <p:spPr>
          <a:xfrm>
            <a:off x="1481400" y="2779500"/>
            <a:ext cx="3243000" cy="180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Job position title</a:t>
            </a:r>
            <a:endParaRPr b="1">
              <a:solidFill>
                <a:schemeClr val="lt1"/>
              </a:solidFill>
            </a:endParaRPr>
          </a:p>
          <a:p>
            <a:pPr marL="457200" lvl="0" indent="-292100" algn="l" rtl="0">
              <a:spcBef>
                <a:spcPts val="1600"/>
              </a:spcBef>
              <a:spcAft>
                <a:spcPts val="0"/>
              </a:spcAft>
              <a:buSzPts val="1000"/>
              <a:buChar char="●"/>
            </a:pPr>
            <a:r>
              <a:rPr lang="en">
                <a:solidFill>
                  <a:schemeClr val="lt1"/>
                </a:solidFill>
              </a:rPr>
              <a:t>List your responsibilities for this job </a:t>
            </a:r>
            <a:endParaRPr>
              <a:solidFill>
                <a:schemeClr val="lt1"/>
              </a:solidFill>
            </a:endParaRPr>
          </a:p>
          <a:p>
            <a:pPr marL="457200" lvl="0" indent="-292100" algn="l" rtl="0">
              <a:spcBef>
                <a:spcPts val="0"/>
              </a:spcBef>
              <a:spcAft>
                <a:spcPts val="0"/>
              </a:spcAft>
              <a:buSzPts val="1000"/>
              <a:buChar char="●"/>
            </a:pPr>
            <a:r>
              <a:rPr lang="en">
                <a:solidFill>
                  <a:schemeClr val="lt1"/>
                </a:solidFill>
              </a:rPr>
              <a:t>Adapt this to your needs</a:t>
            </a:r>
            <a:endParaRPr>
              <a:solidFill>
                <a:schemeClr val="lt1"/>
              </a:solidFill>
            </a:endParaRPr>
          </a:p>
          <a:p>
            <a:pPr marL="457200" lvl="0" indent="-292100" algn="l" rtl="0">
              <a:spcBef>
                <a:spcPts val="0"/>
              </a:spcBef>
              <a:spcAft>
                <a:spcPts val="0"/>
              </a:spcAft>
              <a:buSzPts val="1000"/>
              <a:buChar char="●"/>
            </a:pPr>
            <a:r>
              <a:rPr lang="en">
                <a:solidFill>
                  <a:schemeClr val="lt1"/>
                </a:solidFill>
              </a:rPr>
              <a:t>Try to keep it short</a:t>
            </a:r>
            <a:endParaRPr>
              <a:solidFill>
                <a:schemeClr val="lt1"/>
              </a:solidFill>
            </a:endParaRPr>
          </a:p>
          <a:p>
            <a:pPr marL="457200" lvl="0" indent="-292100" algn="l" rtl="0">
              <a:spcBef>
                <a:spcPts val="0"/>
              </a:spcBef>
              <a:spcAft>
                <a:spcPts val="0"/>
              </a:spcAft>
              <a:buSzPts val="1000"/>
              <a:buChar char="●"/>
            </a:pPr>
            <a:r>
              <a:rPr lang="en">
                <a:solidFill>
                  <a:schemeClr val="lt1"/>
                </a:solidFill>
              </a:rPr>
              <a:t>Get straight to the point</a:t>
            </a:r>
            <a:endParaRPr>
              <a:solidFill>
                <a:schemeClr val="lt1"/>
              </a:solidFill>
            </a:endParaRPr>
          </a:p>
          <a:p>
            <a:pPr marL="457200" lvl="0" indent="-292100" algn="l" rtl="0">
              <a:spcBef>
                <a:spcPts val="0"/>
              </a:spcBef>
              <a:spcAft>
                <a:spcPts val="0"/>
              </a:spcAft>
              <a:buSzPts val="1000"/>
              <a:buChar char="●"/>
            </a:pPr>
            <a:r>
              <a:rPr lang="en">
                <a:solidFill>
                  <a:schemeClr val="lt1"/>
                </a:solidFill>
              </a:rPr>
              <a:t>Don’t omit important information</a:t>
            </a:r>
            <a:endParaRPr>
              <a:solidFill>
                <a:schemeClr val="lt1"/>
              </a:solidFill>
            </a:endParaRPr>
          </a:p>
        </p:txBody>
      </p:sp>
      <p:sp>
        <p:nvSpPr>
          <p:cNvPr id="288" name="Google Shape;288;p37"/>
          <p:cNvSpPr txBox="1">
            <a:spLocks noGrp="1"/>
          </p:cNvSpPr>
          <p:nvPr>
            <p:ph type="title" idx="2"/>
          </p:nvPr>
        </p:nvSpPr>
        <p:spPr>
          <a:xfrm>
            <a:off x="1481425" y="1539400"/>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Company name</a:t>
            </a:r>
            <a:endParaRPr/>
          </a:p>
        </p:txBody>
      </p:sp>
      <p:pic>
        <p:nvPicPr>
          <p:cNvPr id="289" name="Google Shape;289;p37"/>
          <p:cNvPicPr preferRelativeResize="0"/>
          <p:nvPr/>
        </p:nvPicPr>
        <p:blipFill>
          <a:blip r:embed="rId3">
            <a:alphaModFix/>
          </a:blip>
          <a:stretch>
            <a:fillRect/>
          </a:stretch>
        </p:blipFill>
        <p:spPr>
          <a:xfrm>
            <a:off x="6838763" y="848450"/>
            <a:ext cx="1749851" cy="3446600"/>
          </a:xfrm>
          <a:prstGeom prst="rect">
            <a:avLst/>
          </a:prstGeom>
          <a:noFill/>
          <a:ln>
            <a:noFill/>
          </a:ln>
        </p:spPr>
      </p:pic>
      <p:cxnSp>
        <p:nvCxnSpPr>
          <p:cNvPr id="290" name="Google Shape;290;p37"/>
          <p:cNvCxnSpPr>
            <a:stCxn id="288" idx="1"/>
            <a:endCxn id="285" idx="1"/>
          </p:cNvCxnSpPr>
          <p:nvPr/>
        </p:nvCxnSpPr>
        <p:spPr>
          <a:xfrm>
            <a:off x="1481425" y="1825750"/>
            <a:ext cx="666300" cy="573000"/>
          </a:xfrm>
          <a:prstGeom prst="bentConnector3">
            <a:avLst>
              <a:gd name="adj1" fmla="val -35738"/>
            </a:avLst>
          </a:prstGeom>
          <a:noFill/>
          <a:ln w="9525" cap="flat" cmpd="sng">
            <a:solidFill>
              <a:schemeClr val="lt1"/>
            </a:solidFill>
            <a:prstDash val="solid"/>
            <a:round/>
            <a:headEnd type="none" w="med" len="med"/>
            <a:tailEnd type="none" w="med" len="med"/>
          </a:ln>
        </p:spPr>
      </p:cxnSp>
      <p:cxnSp>
        <p:nvCxnSpPr>
          <p:cNvPr id="291" name="Google Shape;291;p37"/>
          <p:cNvCxnSpPr>
            <a:stCxn id="288" idx="3"/>
            <a:endCxn id="285" idx="3"/>
          </p:cNvCxnSpPr>
          <p:nvPr/>
        </p:nvCxnSpPr>
        <p:spPr>
          <a:xfrm flipH="1">
            <a:off x="4057825" y="1825750"/>
            <a:ext cx="666600" cy="573000"/>
          </a:xfrm>
          <a:prstGeom prst="bentConnector3">
            <a:avLst>
              <a:gd name="adj1" fmla="val -35722"/>
            </a:avLst>
          </a:prstGeom>
          <a:noFill/>
          <a:ln w="9525" cap="flat" cmpd="sng">
            <a:solidFill>
              <a:schemeClr val="lt1"/>
            </a:solidFill>
            <a:prstDash val="solid"/>
            <a:round/>
            <a:headEnd type="none" w="med" len="med"/>
            <a:tailEnd type="none" w="med" len="med"/>
          </a:ln>
        </p:spPr>
      </p:cxnSp>
      <p:grpSp>
        <p:nvGrpSpPr>
          <p:cNvPr id="292" name="Google Shape;292;p37"/>
          <p:cNvGrpSpPr/>
          <p:nvPr/>
        </p:nvGrpSpPr>
        <p:grpSpPr>
          <a:xfrm>
            <a:off x="981163" y="1070175"/>
            <a:ext cx="304200" cy="3364050"/>
            <a:chOff x="5816800" y="2602275"/>
            <a:chExt cx="304200" cy="3364050"/>
          </a:xfrm>
        </p:grpSpPr>
        <p:sp>
          <p:nvSpPr>
            <p:cNvPr id="293" name="Google Shape;293;p37"/>
            <p:cNvSpPr/>
            <p:nvPr/>
          </p:nvSpPr>
          <p:spPr>
            <a:xfrm>
              <a:off x="5816800" y="5896425"/>
              <a:ext cx="69900" cy="69900"/>
            </a:xfrm>
            <a:prstGeom prst="ellipse">
              <a:avLst/>
            </a:prstGeom>
            <a:gradFill>
              <a:gsLst>
                <a:gs pos="0">
                  <a:srgbClr val="82BCFE"/>
                </a:gs>
                <a:gs pos="100000">
                  <a:srgbClr val="0C77F1"/>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4" name="Google Shape;294;p37"/>
            <p:cNvCxnSpPr>
              <a:stCxn id="293" idx="2"/>
              <a:endCxn id="286" idx="1"/>
            </p:cNvCxnSpPr>
            <p:nvPr/>
          </p:nvCxnSpPr>
          <p:spPr>
            <a:xfrm rot="10800000" flipH="1">
              <a:off x="5816800" y="2602275"/>
              <a:ext cx="304200" cy="3329100"/>
            </a:xfrm>
            <a:prstGeom prst="bentConnector3">
              <a:avLst>
                <a:gd name="adj1" fmla="val -78279"/>
              </a:avLst>
            </a:prstGeom>
            <a:noFill/>
            <a:ln w="9525" cap="flat" cmpd="sng">
              <a:solidFill>
                <a:schemeClr val="lt1"/>
              </a:solidFill>
              <a:prstDash val="solid"/>
              <a:round/>
              <a:headEnd type="none" w="med" len="med"/>
              <a:tailEnd type="none" w="med" len="med"/>
            </a:ln>
          </p:spPr>
        </p:cxnSp>
      </p:grpSp>
      <p:sp>
        <p:nvSpPr>
          <p:cNvPr id="295" name="Google Shape;295;p37"/>
          <p:cNvSpPr txBox="1">
            <a:spLocks noGrp="1"/>
          </p:cNvSpPr>
          <p:nvPr>
            <p:ph type="title"/>
          </p:nvPr>
        </p:nvSpPr>
        <p:spPr>
          <a:xfrm>
            <a:off x="1481425" y="758175"/>
            <a:ext cx="324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JOB POSITION 1</a:t>
            </a:r>
            <a:endParaRPr>
              <a:solidFill>
                <a:schemeClr val="dk1"/>
              </a:solidFill>
            </a:endParaRPr>
          </a:p>
        </p:txBody>
      </p:sp>
      <p:sp>
        <p:nvSpPr>
          <p:cNvPr id="296" name="Google Shape;296;p37"/>
          <p:cNvSpPr txBox="1">
            <a:spLocks noGrp="1"/>
          </p:cNvSpPr>
          <p:nvPr>
            <p:ph type="title"/>
          </p:nvPr>
        </p:nvSpPr>
        <p:spPr>
          <a:xfrm>
            <a:off x="2283075" y="2210125"/>
            <a:ext cx="1639800" cy="37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rPr>
              <a:t>2005-2012 </a:t>
            </a:r>
            <a:endParaRPr sz="2000">
              <a:solidFill>
                <a:schemeClr val="dk1"/>
              </a:solidFill>
            </a:endParaRPr>
          </a:p>
        </p:txBody>
      </p:sp>
    </p:spTree>
  </p:cSld>
  <p:clrMapOvr>
    <a:masterClrMapping/>
  </p:clrMapOvr>
</p:sld>
</file>

<file path=ppt/theme/theme1.xml><?xml version="1.0" encoding="utf-8"?>
<a:theme xmlns:a="http://schemas.openxmlformats.org/drawingml/2006/main" name="Cloud Engineer CV by Slidesgo">
  <a:themeElements>
    <a:clrScheme name="Simple Light">
      <a:dk1>
        <a:srgbClr val="00000D"/>
      </a:dk1>
      <a:lt1>
        <a:srgbClr val="FFFFFF"/>
      </a:lt1>
      <a:dk2>
        <a:srgbClr val="6EEDDA"/>
      </a:dk2>
      <a:lt2>
        <a:srgbClr val="4098FD"/>
      </a:lt2>
      <a:accent1>
        <a:srgbClr val="584EFD"/>
      </a:accent1>
      <a:accent2>
        <a:srgbClr val="251AC0"/>
      </a:accent2>
      <a:accent3>
        <a:srgbClr val="2A118E"/>
      </a:accent3>
      <a:accent4>
        <a:srgbClr val="150248"/>
      </a:accent4>
      <a:accent5>
        <a:srgbClr val="6EEDDA"/>
      </a:accent5>
      <a:accent6>
        <a:srgbClr val="4098FD"/>
      </a:accent6>
      <a:hlink>
        <a:srgbClr val="6EEDD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2012</Words>
  <Application>Microsoft Office PowerPoint</Application>
  <PresentationFormat>Presentación en pantalla (16:9)</PresentationFormat>
  <Paragraphs>298</Paragraphs>
  <Slides>51</Slides>
  <Notes>47</Notes>
  <HiddenSlides>0</HiddenSlides>
  <MMClips>0</MMClips>
  <ScaleCrop>false</ScaleCrop>
  <HeadingPairs>
    <vt:vector size="6" baseType="variant">
      <vt:variant>
        <vt:lpstr>Fuentes usadas</vt:lpstr>
      </vt:variant>
      <vt:variant>
        <vt:i4>9</vt:i4>
      </vt:variant>
      <vt:variant>
        <vt:lpstr>Tema</vt:lpstr>
      </vt:variant>
      <vt:variant>
        <vt:i4>2</vt:i4>
      </vt:variant>
      <vt:variant>
        <vt:lpstr>Títulos de diapositiva</vt:lpstr>
      </vt:variant>
      <vt:variant>
        <vt:i4>51</vt:i4>
      </vt:variant>
    </vt:vector>
  </HeadingPairs>
  <TitlesOfParts>
    <vt:vector size="62" baseType="lpstr">
      <vt:lpstr>Fugaz One</vt:lpstr>
      <vt:lpstr>Roboto Condensed Light</vt:lpstr>
      <vt:lpstr>Arial</vt:lpstr>
      <vt:lpstr>Proxima Nova</vt:lpstr>
      <vt:lpstr>Catamaran</vt:lpstr>
      <vt:lpstr>Calibri</vt:lpstr>
      <vt:lpstr>Roboto Medium</vt:lpstr>
      <vt:lpstr>Amatic SC</vt:lpstr>
      <vt:lpstr>Proxima Nova Semibold</vt:lpstr>
      <vt:lpstr>Cloud Engineer CV by Slidesgo</vt:lpstr>
      <vt:lpstr>Slidesgo Final Pages</vt:lpstr>
      <vt:lpstr>Base de Datos</vt:lpstr>
      <vt:lpstr>Introducción </vt:lpstr>
      <vt:lpstr>Presentación de PowerPoint</vt:lpstr>
      <vt:lpstr>Presentación de PowerPoint</vt:lpstr>
      <vt:lpstr>Presentación de PowerPoint</vt:lpstr>
      <vt:lpstr>Presentación de PowerPoint</vt:lpstr>
      <vt:lpstr>ABOUT ME</vt:lpstr>
      <vt:lpstr>EXPERIENCE</vt:lpstr>
      <vt:lpstr>Company name</vt:lpstr>
      <vt:lpstr>EDUCATION</vt:lpstr>
      <vt:lpstr>Institution name</vt:lpstr>
      <vt:lpstr>COMMUNICATION SKILLS</vt:lpstr>
      <vt:lpstr>Risk control</vt:lpstr>
      <vt:lpstr>Design</vt:lpstr>
      <vt:lpstr>VOLUNTEER WORK</vt:lpstr>
      <vt:lpstr>MY AREAS OF EXPERTISE</vt:lpstr>
      <vt:lpstr>Mars</vt:lpstr>
      <vt:lpstr>Blogging</vt:lpstr>
      <vt:lpstr>A PICTURE IS WORTH A THOUSAND WORDS </vt:lpstr>
      <vt:lpstr>A PICTURE ALWAYS REINFORCES THE CONCEPT </vt:lpstr>
      <vt:lpstr>PROJECT 1</vt:lpstr>
      <vt:lpstr>AWESOME WORDS</vt:lpstr>
      <vt:lpstr>John Martin</vt:lpstr>
      <vt:lpstr>—SOMEONE FAMOUS</vt:lpstr>
      <vt:lpstr>150,000</vt:lpstr>
      <vt:lpstr>PROJECT SUCCESS</vt:lpstr>
      <vt:lpstr>INTERNATIONAL EXPERIENCE</vt:lpstr>
      <vt:lpstr>DESKTOP APP</vt:lpstr>
      <vt:lpstr>CONTACT INFO</vt:lpstr>
      <vt:lpstr>THANKS!</vt:lpstr>
      <vt:lpstr>ICON PACK: CLOUD COMPUTING AND NETWORK</vt:lpstr>
      <vt:lpstr>ALTERNATIVE RESOURCES</vt:lpstr>
      <vt:lpstr>RESOURCES</vt:lpstr>
      <vt:lpstr>Instructions for use</vt:lpstr>
      <vt:lpstr>Instructions for use (premium users)</vt:lpstr>
      <vt:lpstr>Fonts &amp; colors used</vt:lpstr>
      <vt:lpstr>Storyset</vt:lpstr>
      <vt:lpstr>Use our editable graphic resources...</vt:lpstr>
      <vt:lpstr>Presentación de PowerPoint</vt:lpstr>
      <vt:lpstr>Presentación de PowerPoint</vt:lpstr>
      <vt:lpstr>Presentación de PowerPoint</vt:lpstr>
      <vt:lpstr>Presentación de PowerPoint</vt:lpstr>
      <vt:lpstr>Presentación de PowerPoint</vt:lpstr>
      <vt:lpstr>...and our sets of editable icons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Base de Datos</dc:title>
  <cp:lastModifiedBy>Ramon Cruz Martinez</cp:lastModifiedBy>
  <cp:revision>1</cp:revision>
  <dcterms:modified xsi:type="dcterms:W3CDTF">2024-02-22T00:55:40Z</dcterms:modified>
</cp:coreProperties>
</file>